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8" r:id="rId2"/>
    <p:sldId id="262" r:id="rId3"/>
    <p:sldId id="256" r:id="rId4"/>
    <p:sldId id="272" r:id="rId5"/>
    <p:sldId id="270" r:id="rId6"/>
    <p:sldId id="271" r:id="rId7"/>
    <p:sldId id="263" r:id="rId8"/>
    <p:sldId id="257" r:id="rId9"/>
    <p:sldId id="273" r:id="rId10"/>
    <p:sldId id="274" r:id="rId11"/>
    <p:sldId id="275" r:id="rId12"/>
    <p:sldId id="264" r:id="rId13"/>
    <p:sldId id="258" r:id="rId14"/>
    <p:sldId id="276" r:id="rId15"/>
    <p:sldId id="277" r:id="rId16"/>
    <p:sldId id="278" r:id="rId17"/>
    <p:sldId id="266" r:id="rId18"/>
    <p:sldId id="260" r:id="rId19"/>
    <p:sldId id="286" r:id="rId20"/>
    <p:sldId id="285" r:id="rId21"/>
    <p:sldId id="287" r:id="rId22"/>
    <p:sldId id="265" r:id="rId23"/>
    <p:sldId id="259" r:id="rId24"/>
    <p:sldId id="279" r:id="rId25"/>
    <p:sldId id="280" r:id="rId26"/>
    <p:sldId id="281" r:id="rId27"/>
    <p:sldId id="267" r:id="rId28"/>
    <p:sldId id="282" r:id="rId29"/>
    <p:sldId id="261" r:id="rId30"/>
    <p:sldId id="284" r:id="rId31"/>
    <p:sldId id="283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3" autoAdjust="0"/>
    <p:restoredTop sz="94660"/>
  </p:normalViewPr>
  <p:slideViewPr>
    <p:cSldViewPr snapToGrid="0" snapToObjects="1">
      <p:cViewPr>
        <p:scale>
          <a:sx n="110" d="100"/>
          <a:sy n="110" d="100"/>
        </p:scale>
        <p:origin x="-2080" y="-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A4C-D174-454B-A4F6-05940DDD55B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4A83-A4A9-B749-8A56-E4633C6D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9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wo Column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A4C-D174-454B-A4F6-05940DDD55B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4A83-A4A9-B749-8A56-E4633C6DF952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457200" y="-202892"/>
            <a:ext cx="8235628" cy="201168"/>
            <a:chOff x="457200" y="-182880"/>
            <a:chExt cx="8235628" cy="201168"/>
          </a:xfrm>
        </p:grpSpPr>
        <p:cxnSp>
          <p:nvCxnSpPr>
            <p:cNvPr id="6" name="Straight Connector 5"/>
            <p:cNvCxnSpPr/>
            <p:nvPr userDrawn="1"/>
          </p:nvCxnSpPr>
          <p:spPr>
            <a:xfrm>
              <a:off x="457200" y="-18288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>
            <a:xfrm>
              <a:off x="8692828" y="-18288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421203" y="-18288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728825" y="-18288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 userDrawn="1"/>
        </p:nvGrpSpPr>
        <p:grpSpPr>
          <a:xfrm>
            <a:off x="-199547" y="476957"/>
            <a:ext cx="201168" cy="5929489"/>
            <a:chOff x="-199547" y="476957"/>
            <a:chExt cx="201168" cy="5929489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-199547" y="476957"/>
              <a:ext cx="193645" cy="0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 rot="16200000">
              <a:off x="-98963" y="506069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rot="16200000">
              <a:off x="-98963" y="535702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rot="16200000">
              <a:off x="-98963" y="630586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-98963" y="381553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rot="16200000">
              <a:off x="-98963" y="411186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rot="16200000">
              <a:off x="-98963" y="257036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rot="16200000">
              <a:off x="-98963" y="286670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-199547" y="1425788"/>
              <a:ext cx="199547" cy="0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 rot="16200000">
              <a:off x="-98963" y="162153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 userDrawn="1"/>
        </p:nvGrpSpPr>
        <p:grpSpPr>
          <a:xfrm rot="10800000">
            <a:off x="9155545" y="476957"/>
            <a:ext cx="201168" cy="5929489"/>
            <a:chOff x="-199547" y="476957"/>
            <a:chExt cx="201168" cy="5929489"/>
          </a:xfrm>
        </p:grpSpPr>
        <p:cxnSp>
          <p:nvCxnSpPr>
            <p:cNvPr id="22" name="Straight Connector 21"/>
            <p:cNvCxnSpPr/>
            <p:nvPr userDrawn="1"/>
          </p:nvCxnSpPr>
          <p:spPr>
            <a:xfrm>
              <a:off x="-199547" y="476957"/>
              <a:ext cx="193645" cy="0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 rot="16200000">
              <a:off x="-98963" y="506069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rot="16200000">
              <a:off x="-98963" y="535702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rot="16200000">
              <a:off x="-98963" y="630586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 rot="16200000">
              <a:off x="-98963" y="381553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rot="16200000">
              <a:off x="-98963" y="411186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rot="16200000">
              <a:off x="-98963" y="257036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rot="16200000">
              <a:off x="-98963" y="286670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>
              <a:off x="-199547" y="1425788"/>
              <a:ext cx="199547" cy="0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 rot="16200000">
              <a:off x="-98963" y="162153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 userDrawn="1"/>
        </p:nvGrpSpPr>
        <p:grpSpPr>
          <a:xfrm rot="10800000">
            <a:off x="457200" y="6866271"/>
            <a:ext cx="8235628" cy="201168"/>
            <a:chOff x="457200" y="-182880"/>
            <a:chExt cx="8235628" cy="201168"/>
          </a:xfrm>
        </p:grpSpPr>
        <p:cxnSp>
          <p:nvCxnSpPr>
            <p:cNvPr id="33" name="Straight Connector 32"/>
            <p:cNvCxnSpPr/>
            <p:nvPr userDrawn="1"/>
          </p:nvCxnSpPr>
          <p:spPr>
            <a:xfrm>
              <a:off x="457200" y="-18288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>
            <a:xfrm>
              <a:off x="8692828" y="-18288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4421203" y="-18288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728825" y="-18288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08582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ree Column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A4C-D174-454B-A4F6-05940DDD55B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4A83-A4A9-B749-8A56-E4633C6DF952}" type="slidenum">
              <a:rPr lang="en-US" smtClean="0"/>
              <a:t>‹#›</a:t>
            </a:fld>
            <a:endParaRPr lang="en-US"/>
          </a:p>
        </p:txBody>
      </p:sp>
      <p:grpSp>
        <p:nvGrpSpPr>
          <p:cNvPr id="37" name="Group 36"/>
          <p:cNvGrpSpPr/>
          <p:nvPr userDrawn="1"/>
        </p:nvGrpSpPr>
        <p:grpSpPr>
          <a:xfrm>
            <a:off x="-14160" y="1349585"/>
            <a:ext cx="9171433" cy="138745"/>
            <a:chOff x="-24320" y="1226028"/>
            <a:chExt cx="9171433" cy="138745"/>
          </a:xfrm>
        </p:grpSpPr>
        <p:cxnSp>
          <p:nvCxnSpPr>
            <p:cNvPr id="38" name="Straight Connector 37"/>
            <p:cNvCxnSpPr/>
            <p:nvPr/>
          </p:nvCxnSpPr>
          <p:spPr>
            <a:xfrm rot="16200000">
              <a:off x="4561397" y="-3220944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>
              <a:off x="4561397" y="-3359689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 userDrawn="1"/>
        </p:nvGrpSpPr>
        <p:grpSpPr>
          <a:xfrm>
            <a:off x="-14160" y="2360957"/>
            <a:ext cx="9171433" cy="138745"/>
            <a:chOff x="-24320" y="2281539"/>
            <a:chExt cx="9171433" cy="138745"/>
          </a:xfrm>
        </p:grpSpPr>
        <p:cxnSp>
          <p:nvCxnSpPr>
            <p:cNvPr id="41" name="Straight Connector 40"/>
            <p:cNvCxnSpPr/>
            <p:nvPr/>
          </p:nvCxnSpPr>
          <p:spPr>
            <a:xfrm rot="16200000">
              <a:off x="4561397" y="-2165433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6200000">
              <a:off x="4561397" y="-2304178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 userDrawn="1"/>
        </p:nvGrpSpPr>
        <p:grpSpPr>
          <a:xfrm>
            <a:off x="-14160" y="3372329"/>
            <a:ext cx="9171433" cy="138745"/>
            <a:chOff x="-24320" y="3337050"/>
            <a:chExt cx="9171433" cy="138745"/>
          </a:xfrm>
        </p:grpSpPr>
        <p:cxnSp>
          <p:nvCxnSpPr>
            <p:cNvPr id="44" name="Straight Connector 43"/>
            <p:cNvCxnSpPr/>
            <p:nvPr/>
          </p:nvCxnSpPr>
          <p:spPr>
            <a:xfrm rot="16200000">
              <a:off x="4561397" y="-1109922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>
              <a:off x="4561397" y="-1248667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 userDrawn="1"/>
        </p:nvGrpSpPr>
        <p:grpSpPr>
          <a:xfrm>
            <a:off x="-14160" y="4383701"/>
            <a:ext cx="9171433" cy="138746"/>
            <a:chOff x="-24320" y="4437717"/>
            <a:chExt cx="9171433" cy="138746"/>
          </a:xfrm>
        </p:grpSpPr>
        <p:cxnSp>
          <p:nvCxnSpPr>
            <p:cNvPr id="47" name="Straight Connector 46"/>
            <p:cNvCxnSpPr/>
            <p:nvPr/>
          </p:nvCxnSpPr>
          <p:spPr>
            <a:xfrm rot="16200000">
              <a:off x="4561397" y="-9254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>
              <a:off x="4561397" y="-148000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 userDrawn="1"/>
        </p:nvGrpSpPr>
        <p:grpSpPr>
          <a:xfrm>
            <a:off x="-14160" y="5395074"/>
            <a:ext cx="9171433" cy="138745"/>
            <a:chOff x="-24320" y="5510161"/>
            <a:chExt cx="9171433" cy="138745"/>
          </a:xfrm>
        </p:grpSpPr>
        <p:cxnSp>
          <p:nvCxnSpPr>
            <p:cNvPr id="50" name="Straight Connector 49"/>
            <p:cNvCxnSpPr/>
            <p:nvPr/>
          </p:nvCxnSpPr>
          <p:spPr>
            <a:xfrm rot="16200000">
              <a:off x="4561397" y="1063189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>
              <a:off x="4561397" y="924444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 userDrawn="1"/>
        </p:nvGrpSpPr>
        <p:grpSpPr>
          <a:xfrm>
            <a:off x="5855238" y="-9144"/>
            <a:ext cx="307622" cy="6867144"/>
            <a:chOff x="4430240" y="-9144"/>
            <a:chExt cx="307622" cy="6867144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 userDrawn="1"/>
        </p:nvGrpSpPr>
        <p:grpSpPr>
          <a:xfrm>
            <a:off x="3007488" y="0"/>
            <a:ext cx="307622" cy="6867144"/>
            <a:chOff x="4430240" y="-9144"/>
            <a:chExt cx="307622" cy="6867144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Straight Connector 57"/>
          <p:cNvCxnSpPr/>
          <p:nvPr userDrawn="1"/>
        </p:nvCxnSpPr>
        <p:spPr>
          <a:xfrm>
            <a:off x="467360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 userDrawn="1"/>
        </p:nvCxnSpPr>
        <p:spPr>
          <a:xfrm>
            <a:off x="8702988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 userDrawn="1"/>
        </p:nvCxnSpPr>
        <p:spPr>
          <a:xfrm rot="16200000">
            <a:off x="4563803" y="-4113331"/>
            <a:ext cx="0" cy="9180577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 userDrawn="1"/>
        </p:nvCxnSpPr>
        <p:spPr>
          <a:xfrm rot="16200000">
            <a:off x="4563803" y="1816158"/>
            <a:ext cx="0" cy="9180577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2881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ree Column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A4C-D174-454B-A4F6-05940DDD55B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4A83-A4A9-B749-8A56-E4633C6DF952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457200" y="-220133"/>
            <a:ext cx="8235628" cy="201168"/>
            <a:chOff x="457200" y="-220133"/>
            <a:chExt cx="8235628" cy="201168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5845078" y="-22013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152700" y="-22013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997328" y="-22013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304950" y="-22013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457200" y="-22013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>
              <a:off x="8692828" y="-22013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 userDrawn="1"/>
        </p:nvGrpSpPr>
        <p:grpSpPr>
          <a:xfrm>
            <a:off x="9153754" y="476957"/>
            <a:ext cx="213494" cy="5929489"/>
            <a:chOff x="-36645" y="476957"/>
            <a:chExt cx="213494" cy="5929489"/>
          </a:xfrm>
        </p:grpSpPr>
        <p:cxnSp>
          <p:nvCxnSpPr>
            <p:cNvPr id="13" name="Straight Connector 12"/>
            <p:cNvCxnSpPr/>
            <p:nvPr/>
          </p:nvCxnSpPr>
          <p:spPr>
            <a:xfrm rot="16200000">
              <a:off x="76265" y="138774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>
              <a:off x="76265" y="124900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>
              <a:off x="76265" y="239911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>
              <a:off x="76265" y="226037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>
              <a:off x="76265" y="341048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>
              <a:off x="76265" y="32717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>
              <a:off x="76265" y="442186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>
              <a:off x="76265" y="428311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6200000">
              <a:off x="76265" y="543323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>
              <a:off x="76265" y="529448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 rot="16200000">
              <a:off x="63939" y="37637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rot="16200000">
              <a:off x="63939" y="630586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 userDrawn="1"/>
        </p:nvGrpSpPr>
        <p:grpSpPr>
          <a:xfrm rot="10800000">
            <a:off x="457200" y="6870704"/>
            <a:ext cx="8235628" cy="201168"/>
            <a:chOff x="457200" y="-220133"/>
            <a:chExt cx="8235628" cy="201168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845078" y="-22013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152700" y="-22013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997328" y="-22013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304950" y="-22013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>
              <a:off x="457200" y="-22013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>
              <a:off x="8692828" y="-22013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 userDrawn="1"/>
        </p:nvGrpSpPr>
        <p:grpSpPr>
          <a:xfrm rot="10800000">
            <a:off x="-220134" y="476957"/>
            <a:ext cx="213494" cy="5929489"/>
            <a:chOff x="-36645" y="476957"/>
            <a:chExt cx="213494" cy="5929489"/>
          </a:xfrm>
        </p:grpSpPr>
        <p:cxnSp>
          <p:nvCxnSpPr>
            <p:cNvPr id="33" name="Straight Connector 32"/>
            <p:cNvCxnSpPr/>
            <p:nvPr/>
          </p:nvCxnSpPr>
          <p:spPr>
            <a:xfrm rot="16200000">
              <a:off x="76265" y="138774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>
              <a:off x="76265" y="124900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>
              <a:off x="76265" y="239911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>
              <a:off x="76265" y="226037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>
              <a:off x="76265" y="341048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>
              <a:off x="76265" y="32717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>
              <a:off x="76265" y="442186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>
              <a:off x="76265" y="428311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6200000">
              <a:off x="76265" y="543323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6200000">
              <a:off x="76265" y="529448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 rot="16200000">
              <a:off x="63939" y="37637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 userDrawn="1"/>
          </p:nvCxnSpPr>
          <p:spPr>
            <a:xfrm rot="16200000">
              <a:off x="63939" y="630586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20530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ur Column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 userDrawn="1"/>
        </p:nvGrpSpPr>
        <p:grpSpPr>
          <a:xfrm>
            <a:off x="4421203" y="-9144"/>
            <a:ext cx="307622" cy="6867144"/>
            <a:chOff x="4430240" y="-9144"/>
            <a:chExt cx="307622" cy="6867144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 userDrawn="1"/>
        </p:nvGrpSpPr>
        <p:grpSpPr>
          <a:xfrm>
            <a:off x="6557016" y="-9144"/>
            <a:ext cx="307622" cy="6867144"/>
            <a:chOff x="4430240" y="-9144"/>
            <a:chExt cx="307622" cy="6867144"/>
          </a:xfrm>
        </p:grpSpPr>
        <p:cxnSp>
          <p:nvCxnSpPr>
            <p:cNvPr id="93" name="Straight Connector 92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 userDrawn="1"/>
        </p:nvGrpSpPr>
        <p:grpSpPr>
          <a:xfrm>
            <a:off x="2285391" y="-9144"/>
            <a:ext cx="307622" cy="6867144"/>
            <a:chOff x="4430240" y="-9144"/>
            <a:chExt cx="307622" cy="6867144"/>
          </a:xfrm>
        </p:grpSpPr>
        <p:cxnSp>
          <p:nvCxnSpPr>
            <p:cNvPr id="96" name="Straight Connector 95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 userDrawn="1"/>
        </p:nvGrpSpPr>
        <p:grpSpPr>
          <a:xfrm>
            <a:off x="-24321" y="1346763"/>
            <a:ext cx="9171433" cy="138745"/>
            <a:chOff x="-24321" y="1327463"/>
            <a:chExt cx="9171433" cy="138745"/>
          </a:xfrm>
        </p:grpSpPr>
        <p:cxnSp>
          <p:nvCxnSpPr>
            <p:cNvPr id="99" name="Straight Connector 98"/>
            <p:cNvCxnSpPr/>
            <p:nvPr/>
          </p:nvCxnSpPr>
          <p:spPr>
            <a:xfrm rot="16200000">
              <a:off x="4561396" y="-3119509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>
              <a:off x="4561396" y="-3258254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 userDrawn="1"/>
        </p:nvGrpSpPr>
        <p:grpSpPr>
          <a:xfrm>
            <a:off x="-24320" y="2355313"/>
            <a:ext cx="9171433" cy="138745"/>
            <a:chOff x="-24320" y="2281539"/>
            <a:chExt cx="9171433" cy="138745"/>
          </a:xfrm>
        </p:grpSpPr>
        <p:cxnSp>
          <p:nvCxnSpPr>
            <p:cNvPr id="102" name="Straight Connector 101"/>
            <p:cNvCxnSpPr/>
            <p:nvPr/>
          </p:nvCxnSpPr>
          <p:spPr>
            <a:xfrm rot="16200000">
              <a:off x="4561397" y="-2165433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>
              <a:off x="4561397" y="-2304178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 userDrawn="1"/>
        </p:nvGrpSpPr>
        <p:grpSpPr>
          <a:xfrm>
            <a:off x="-24320" y="3363863"/>
            <a:ext cx="9171433" cy="138745"/>
            <a:chOff x="-24320" y="3337050"/>
            <a:chExt cx="9171433" cy="138745"/>
          </a:xfrm>
        </p:grpSpPr>
        <p:cxnSp>
          <p:nvCxnSpPr>
            <p:cNvPr id="105" name="Straight Connector 104"/>
            <p:cNvCxnSpPr/>
            <p:nvPr/>
          </p:nvCxnSpPr>
          <p:spPr>
            <a:xfrm rot="16200000">
              <a:off x="4561397" y="-1109922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>
              <a:off x="4561397" y="-1248667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Group 106"/>
          <p:cNvGrpSpPr/>
          <p:nvPr userDrawn="1"/>
        </p:nvGrpSpPr>
        <p:grpSpPr>
          <a:xfrm>
            <a:off x="-24320" y="4372413"/>
            <a:ext cx="9171433" cy="138746"/>
            <a:chOff x="-24320" y="4437717"/>
            <a:chExt cx="9171433" cy="138746"/>
          </a:xfrm>
        </p:grpSpPr>
        <p:cxnSp>
          <p:nvCxnSpPr>
            <p:cNvPr id="108" name="Straight Connector 107"/>
            <p:cNvCxnSpPr/>
            <p:nvPr/>
          </p:nvCxnSpPr>
          <p:spPr>
            <a:xfrm rot="16200000">
              <a:off x="4561397" y="-9254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16200000">
              <a:off x="4561397" y="-148000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 userDrawn="1"/>
        </p:nvGrpSpPr>
        <p:grpSpPr>
          <a:xfrm>
            <a:off x="-24320" y="5380962"/>
            <a:ext cx="9171433" cy="138746"/>
            <a:chOff x="-24320" y="4437717"/>
            <a:chExt cx="9171433" cy="138746"/>
          </a:xfrm>
        </p:grpSpPr>
        <p:cxnSp>
          <p:nvCxnSpPr>
            <p:cNvPr id="111" name="Straight Connector 110"/>
            <p:cNvCxnSpPr/>
            <p:nvPr/>
          </p:nvCxnSpPr>
          <p:spPr>
            <a:xfrm rot="16200000">
              <a:off x="4561397" y="-9254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16200000">
              <a:off x="4561397" y="-148000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3" name="Straight Connector 112"/>
          <p:cNvCxnSpPr/>
          <p:nvPr userDrawn="1"/>
        </p:nvCxnSpPr>
        <p:spPr>
          <a:xfrm>
            <a:off x="457200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 userDrawn="1"/>
        </p:nvCxnSpPr>
        <p:spPr>
          <a:xfrm>
            <a:off x="8692828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 userDrawn="1"/>
        </p:nvCxnSpPr>
        <p:spPr>
          <a:xfrm rot="16200000">
            <a:off x="4553643" y="-4113331"/>
            <a:ext cx="0" cy="9180577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 userDrawn="1"/>
        </p:nvCxnSpPr>
        <p:spPr>
          <a:xfrm rot="16200000">
            <a:off x="4553643" y="1816158"/>
            <a:ext cx="0" cy="9180577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230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ur Column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 userDrawn="1"/>
        </p:nvGrpSpPr>
        <p:grpSpPr>
          <a:xfrm>
            <a:off x="457200" y="-212005"/>
            <a:ext cx="8235628" cy="201168"/>
            <a:chOff x="457200" y="-9144"/>
            <a:chExt cx="8235628" cy="201168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4421203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4728825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6557016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686463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2285391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2593013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 userDrawn="1"/>
          </p:nvCxnSpPr>
          <p:spPr>
            <a:xfrm>
              <a:off x="4572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 userDrawn="1"/>
          </p:nvCxnSpPr>
          <p:spPr>
            <a:xfrm>
              <a:off x="869282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 userDrawn="1"/>
        </p:nvGrpSpPr>
        <p:grpSpPr>
          <a:xfrm>
            <a:off x="9154961" y="476957"/>
            <a:ext cx="213494" cy="5929489"/>
            <a:chOff x="-36645" y="476957"/>
            <a:chExt cx="213494" cy="5929489"/>
          </a:xfrm>
        </p:grpSpPr>
        <p:cxnSp>
          <p:nvCxnSpPr>
            <p:cNvPr id="55" name="Straight Connector 54"/>
            <p:cNvCxnSpPr/>
            <p:nvPr/>
          </p:nvCxnSpPr>
          <p:spPr>
            <a:xfrm rot="16200000">
              <a:off x="76264" y="138492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16200000">
              <a:off x="76264" y="124617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>
              <a:off x="76265" y="239347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>
              <a:off x="76265" y="225472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>
              <a:off x="76265" y="340202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>
              <a:off x="76265" y="326327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76265" y="441057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>
              <a:off x="76265" y="427182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>
              <a:off x="76265" y="541912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>
              <a:off x="76265" y="528037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 userDrawn="1"/>
          </p:nvCxnSpPr>
          <p:spPr>
            <a:xfrm rot="16200000">
              <a:off x="63939" y="37637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 userDrawn="1"/>
          </p:nvCxnSpPr>
          <p:spPr>
            <a:xfrm rot="16200000">
              <a:off x="63939" y="630586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 userDrawn="1"/>
        </p:nvGrpSpPr>
        <p:grpSpPr>
          <a:xfrm rot="10800000">
            <a:off x="457200" y="6878170"/>
            <a:ext cx="8235628" cy="201168"/>
            <a:chOff x="457200" y="-9144"/>
            <a:chExt cx="8235628" cy="201168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4421203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4728825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6557016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86463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2285391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2593013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 userDrawn="1"/>
          </p:nvCxnSpPr>
          <p:spPr>
            <a:xfrm>
              <a:off x="4572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 userDrawn="1"/>
          </p:nvCxnSpPr>
          <p:spPr>
            <a:xfrm>
              <a:off x="869282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 userDrawn="1"/>
        </p:nvGrpSpPr>
        <p:grpSpPr>
          <a:xfrm rot="10800000">
            <a:off x="-212940" y="476957"/>
            <a:ext cx="213494" cy="5929489"/>
            <a:chOff x="-36645" y="476957"/>
            <a:chExt cx="213494" cy="5929489"/>
          </a:xfrm>
        </p:grpSpPr>
        <p:cxnSp>
          <p:nvCxnSpPr>
            <p:cNvPr id="77" name="Straight Connector 76"/>
            <p:cNvCxnSpPr/>
            <p:nvPr/>
          </p:nvCxnSpPr>
          <p:spPr>
            <a:xfrm rot="16200000">
              <a:off x="76264" y="138492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>
              <a:off x="76264" y="124617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6200000">
              <a:off x="76265" y="239347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16200000">
              <a:off x="76265" y="225472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>
              <a:off x="76265" y="340202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>
              <a:off x="76265" y="326327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6200000">
              <a:off x="76265" y="441057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>
              <a:off x="76265" y="427182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>
              <a:off x="76265" y="541912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6200000">
              <a:off x="76265" y="528037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 userDrawn="1"/>
          </p:nvCxnSpPr>
          <p:spPr>
            <a:xfrm rot="16200000">
              <a:off x="63939" y="37637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 userDrawn="1"/>
          </p:nvCxnSpPr>
          <p:spPr>
            <a:xfrm rot="16200000">
              <a:off x="63939" y="630586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18354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ve Column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/>
          <p:cNvGrpSpPr/>
          <p:nvPr userDrawn="1"/>
        </p:nvGrpSpPr>
        <p:grpSpPr>
          <a:xfrm>
            <a:off x="5265368" y="-9144"/>
            <a:ext cx="307622" cy="6867144"/>
            <a:chOff x="4430240" y="-9144"/>
            <a:chExt cx="307622" cy="6867144"/>
          </a:xfrm>
        </p:grpSpPr>
        <p:cxnSp>
          <p:nvCxnSpPr>
            <p:cNvPr id="64" name="Straight Connector 63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 userDrawn="1"/>
        </p:nvGrpSpPr>
        <p:grpSpPr>
          <a:xfrm>
            <a:off x="6974018" y="-9144"/>
            <a:ext cx="307622" cy="6867144"/>
            <a:chOff x="4430240" y="-9144"/>
            <a:chExt cx="307622" cy="6867144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 userDrawn="1"/>
        </p:nvGrpSpPr>
        <p:grpSpPr>
          <a:xfrm>
            <a:off x="3556718" y="-9144"/>
            <a:ext cx="307622" cy="6867144"/>
            <a:chOff x="4430240" y="-9144"/>
            <a:chExt cx="307622" cy="6867144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 userDrawn="1"/>
        </p:nvGrpSpPr>
        <p:grpSpPr>
          <a:xfrm>
            <a:off x="9061" y="1686709"/>
            <a:ext cx="9171433" cy="138745"/>
            <a:chOff x="-24321" y="1327463"/>
            <a:chExt cx="9171433" cy="138745"/>
          </a:xfrm>
        </p:grpSpPr>
        <p:cxnSp>
          <p:nvCxnSpPr>
            <p:cNvPr id="73" name="Straight Connector 72"/>
            <p:cNvCxnSpPr/>
            <p:nvPr/>
          </p:nvCxnSpPr>
          <p:spPr>
            <a:xfrm rot="16200000">
              <a:off x="4561396" y="-3119509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>
              <a:off x="4561396" y="-3258254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 userDrawn="1"/>
        </p:nvGrpSpPr>
        <p:grpSpPr>
          <a:xfrm>
            <a:off x="9061" y="2360957"/>
            <a:ext cx="9171433" cy="138745"/>
            <a:chOff x="-24320" y="2281539"/>
            <a:chExt cx="9171433" cy="138745"/>
          </a:xfrm>
        </p:grpSpPr>
        <p:cxnSp>
          <p:nvCxnSpPr>
            <p:cNvPr id="76" name="Straight Connector 75"/>
            <p:cNvCxnSpPr/>
            <p:nvPr/>
          </p:nvCxnSpPr>
          <p:spPr>
            <a:xfrm rot="16200000">
              <a:off x="4561397" y="-2165433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16200000">
              <a:off x="4561397" y="-2304178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 userDrawn="1"/>
        </p:nvGrpSpPr>
        <p:grpSpPr>
          <a:xfrm>
            <a:off x="9061" y="3709453"/>
            <a:ext cx="9171433" cy="138745"/>
            <a:chOff x="-24320" y="3337050"/>
            <a:chExt cx="9171433" cy="138745"/>
          </a:xfrm>
        </p:grpSpPr>
        <p:cxnSp>
          <p:nvCxnSpPr>
            <p:cNvPr id="79" name="Straight Connector 78"/>
            <p:cNvCxnSpPr/>
            <p:nvPr/>
          </p:nvCxnSpPr>
          <p:spPr>
            <a:xfrm rot="16200000">
              <a:off x="4561397" y="-1109922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16200000">
              <a:off x="4561397" y="-1248667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 userDrawn="1"/>
        </p:nvGrpSpPr>
        <p:grpSpPr>
          <a:xfrm>
            <a:off x="9061" y="5057949"/>
            <a:ext cx="9171433" cy="138746"/>
            <a:chOff x="-24320" y="4437717"/>
            <a:chExt cx="9171433" cy="138746"/>
          </a:xfrm>
        </p:grpSpPr>
        <p:cxnSp>
          <p:nvCxnSpPr>
            <p:cNvPr id="82" name="Straight Connector 81"/>
            <p:cNvCxnSpPr/>
            <p:nvPr/>
          </p:nvCxnSpPr>
          <p:spPr>
            <a:xfrm rot="16200000">
              <a:off x="4561397" y="-9254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6200000">
              <a:off x="4561397" y="-148000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 userDrawn="1"/>
        </p:nvGrpSpPr>
        <p:grpSpPr>
          <a:xfrm>
            <a:off x="9061" y="5732198"/>
            <a:ext cx="9171433" cy="138746"/>
            <a:chOff x="-24320" y="4437717"/>
            <a:chExt cx="9171433" cy="138746"/>
          </a:xfrm>
        </p:grpSpPr>
        <p:cxnSp>
          <p:nvCxnSpPr>
            <p:cNvPr id="85" name="Straight Connector 84"/>
            <p:cNvCxnSpPr/>
            <p:nvPr/>
          </p:nvCxnSpPr>
          <p:spPr>
            <a:xfrm rot="16200000">
              <a:off x="4561397" y="-9254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6200000">
              <a:off x="4561397" y="-148000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7" name="Straight Connector 86"/>
          <p:cNvCxnSpPr/>
          <p:nvPr userDrawn="1"/>
        </p:nvCxnSpPr>
        <p:spPr>
          <a:xfrm>
            <a:off x="447040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 userDrawn="1"/>
        </p:nvCxnSpPr>
        <p:spPr>
          <a:xfrm>
            <a:off x="8682668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 userDrawn="1"/>
        </p:nvCxnSpPr>
        <p:spPr>
          <a:xfrm rot="16200000">
            <a:off x="4590205" y="-4113331"/>
            <a:ext cx="0" cy="9180577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 userDrawn="1"/>
        </p:nvCxnSpPr>
        <p:spPr>
          <a:xfrm rot="16200000">
            <a:off x="4590205" y="1816158"/>
            <a:ext cx="0" cy="9180577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1" name="Group 90"/>
          <p:cNvGrpSpPr/>
          <p:nvPr userDrawn="1"/>
        </p:nvGrpSpPr>
        <p:grpSpPr>
          <a:xfrm>
            <a:off x="9061" y="1012461"/>
            <a:ext cx="9171433" cy="138745"/>
            <a:chOff x="-24321" y="1327463"/>
            <a:chExt cx="9171433" cy="138745"/>
          </a:xfrm>
        </p:grpSpPr>
        <p:cxnSp>
          <p:nvCxnSpPr>
            <p:cNvPr id="92" name="Straight Connector 91"/>
            <p:cNvCxnSpPr/>
            <p:nvPr/>
          </p:nvCxnSpPr>
          <p:spPr>
            <a:xfrm rot="16200000">
              <a:off x="4561396" y="-3119509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6200000">
              <a:off x="4561396" y="-3258254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 userDrawn="1"/>
        </p:nvGrpSpPr>
        <p:grpSpPr>
          <a:xfrm>
            <a:off x="9061" y="4383701"/>
            <a:ext cx="9171433" cy="138745"/>
            <a:chOff x="-24321" y="1327463"/>
            <a:chExt cx="9171433" cy="138745"/>
          </a:xfrm>
        </p:grpSpPr>
        <p:cxnSp>
          <p:nvCxnSpPr>
            <p:cNvPr id="95" name="Straight Connector 94"/>
            <p:cNvCxnSpPr/>
            <p:nvPr/>
          </p:nvCxnSpPr>
          <p:spPr>
            <a:xfrm rot="16200000">
              <a:off x="4561396" y="-3119509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>
              <a:off x="4561396" y="-3258254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 userDrawn="1"/>
        </p:nvGrpSpPr>
        <p:grpSpPr>
          <a:xfrm>
            <a:off x="9061" y="3035205"/>
            <a:ext cx="9171433" cy="138745"/>
            <a:chOff x="-24321" y="1327463"/>
            <a:chExt cx="9171433" cy="138745"/>
          </a:xfrm>
        </p:grpSpPr>
        <p:cxnSp>
          <p:nvCxnSpPr>
            <p:cNvPr id="98" name="Straight Connector 97"/>
            <p:cNvCxnSpPr/>
            <p:nvPr/>
          </p:nvCxnSpPr>
          <p:spPr>
            <a:xfrm rot="16200000">
              <a:off x="4561396" y="-3119509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>
              <a:off x="4561396" y="-3258254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 userDrawn="1"/>
        </p:nvGrpSpPr>
        <p:grpSpPr>
          <a:xfrm>
            <a:off x="1848068" y="-9144"/>
            <a:ext cx="307622" cy="6867144"/>
            <a:chOff x="4430240" y="-9144"/>
            <a:chExt cx="307622" cy="6867144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8858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ve Column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-204841" y="476957"/>
            <a:ext cx="201168" cy="5929489"/>
            <a:chOff x="10077" y="476957"/>
            <a:chExt cx="201168" cy="5929489"/>
          </a:xfrm>
        </p:grpSpPr>
        <p:cxnSp>
          <p:nvCxnSpPr>
            <p:cNvPr id="284" name="Straight Connector 283"/>
            <p:cNvCxnSpPr/>
            <p:nvPr/>
          </p:nvCxnSpPr>
          <p:spPr>
            <a:xfrm rot="16200000">
              <a:off x="110661" y="172486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/>
            <p:nvPr/>
          </p:nvCxnSpPr>
          <p:spPr>
            <a:xfrm rot="16200000">
              <a:off x="110661" y="158612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 rot="16200000">
              <a:off x="110661" y="239911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/>
            <p:nvPr/>
          </p:nvCxnSpPr>
          <p:spPr>
            <a:xfrm rot="16200000">
              <a:off x="110661" y="226037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/>
          </p:nvCxnSpPr>
          <p:spPr>
            <a:xfrm rot="16200000">
              <a:off x="110661" y="374761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>
            <a:xfrm rot="16200000">
              <a:off x="110661" y="360886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/>
            <p:cNvCxnSpPr/>
            <p:nvPr/>
          </p:nvCxnSpPr>
          <p:spPr>
            <a:xfrm rot="16200000">
              <a:off x="110661" y="509611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16200000">
              <a:off x="110661" y="495736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/>
            <p:nvPr/>
          </p:nvCxnSpPr>
          <p:spPr>
            <a:xfrm rot="16200000">
              <a:off x="110661" y="577035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/>
            <p:nvPr/>
          </p:nvCxnSpPr>
          <p:spPr>
            <a:xfrm rot="16200000">
              <a:off x="110661" y="563161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 userDrawn="1"/>
          </p:nvCxnSpPr>
          <p:spPr>
            <a:xfrm rot="16200000">
              <a:off x="110661" y="37637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 userDrawn="1"/>
          </p:nvCxnSpPr>
          <p:spPr>
            <a:xfrm rot="16200000">
              <a:off x="110661" y="630586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/>
            <p:nvPr/>
          </p:nvCxnSpPr>
          <p:spPr>
            <a:xfrm rot="16200000">
              <a:off x="110661" y="105062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/>
            <p:cNvCxnSpPr/>
            <p:nvPr/>
          </p:nvCxnSpPr>
          <p:spPr>
            <a:xfrm rot="16200000">
              <a:off x="110661" y="9118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/>
            <p:cNvCxnSpPr/>
            <p:nvPr/>
          </p:nvCxnSpPr>
          <p:spPr>
            <a:xfrm rot="16200000">
              <a:off x="110661" y="442186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>
              <a:off x="110661" y="428311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/>
            <p:nvPr/>
          </p:nvCxnSpPr>
          <p:spPr>
            <a:xfrm rot="16200000">
              <a:off x="110661" y="307336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/>
          </p:nvCxnSpPr>
          <p:spPr>
            <a:xfrm rot="16200000">
              <a:off x="110661" y="293462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 userDrawn="1"/>
        </p:nvGrpSpPr>
        <p:grpSpPr>
          <a:xfrm>
            <a:off x="457200" y="-213428"/>
            <a:ext cx="8235628" cy="201166"/>
            <a:chOff x="457200" y="-9144"/>
            <a:chExt cx="8235628" cy="201168"/>
          </a:xfrm>
        </p:grpSpPr>
        <p:cxnSp>
          <p:nvCxnSpPr>
            <p:cNvPr id="275" name="Straight Connector 274"/>
            <p:cNvCxnSpPr/>
            <p:nvPr/>
          </p:nvCxnSpPr>
          <p:spPr>
            <a:xfrm>
              <a:off x="527552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/>
          </p:nvCxnSpPr>
          <p:spPr>
            <a:xfrm>
              <a:off x="558315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>
              <a:off x="698417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/>
            <p:nvPr/>
          </p:nvCxnSpPr>
          <p:spPr>
            <a:xfrm>
              <a:off x="72918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/>
            <p:nvPr/>
          </p:nvCxnSpPr>
          <p:spPr>
            <a:xfrm>
              <a:off x="356687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/>
          </p:nvCxnSpPr>
          <p:spPr>
            <a:xfrm>
              <a:off x="38745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 userDrawn="1"/>
          </p:nvCxnSpPr>
          <p:spPr>
            <a:xfrm>
              <a:off x="4572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 userDrawn="1"/>
          </p:nvCxnSpPr>
          <p:spPr>
            <a:xfrm>
              <a:off x="869282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/>
            <p:cNvCxnSpPr/>
            <p:nvPr/>
          </p:nvCxnSpPr>
          <p:spPr>
            <a:xfrm>
              <a:off x="185822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/>
            <p:nvPr/>
          </p:nvCxnSpPr>
          <p:spPr>
            <a:xfrm>
              <a:off x="216585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Group 126"/>
          <p:cNvGrpSpPr/>
          <p:nvPr userDrawn="1"/>
        </p:nvGrpSpPr>
        <p:grpSpPr>
          <a:xfrm>
            <a:off x="457200" y="6874645"/>
            <a:ext cx="8235628" cy="201166"/>
            <a:chOff x="457200" y="-9144"/>
            <a:chExt cx="8235628" cy="201168"/>
          </a:xfrm>
        </p:grpSpPr>
        <p:cxnSp>
          <p:nvCxnSpPr>
            <p:cNvPr id="128" name="Straight Connector 127"/>
            <p:cNvCxnSpPr/>
            <p:nvPr/>
          </p:nvCxnSpPr>
          <p:spPr>
            <a:xfrm>
              <a:off x="527552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558315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698417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72918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356687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38745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 userDrawn="1"/>
          </p:nvCxnSpPr>
          <p:spPr>
            <a:xfrm>
              <a:off x="4572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 userDrawn="1"/>
          </p:nvCxnSpPr>
          <p:spPr>
            <a:xfrm>
              <a:off x="869282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185822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216585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Group 138"/>
          <p:cNvGrpSpPr/>
          <p:nvPr userDrawn="1"/>
        </p:nvGrpSpPr>
        <p:grpSpPr>
          <a:xfrm>
            <a:off x="9158494" y="476957"/>
            <a:ext cx="201168" cy="5929489"/>
            <a:chOff x="10077" y="476957"/>
            <a:chExt cx="201168" cy="5929489"/>
          </a:xfrm>
        </p:grpSpPr>
        <p:cxnSp>
          <p:nvCxnSpPr>
            <p:cNvPr id="140" name="Straight Connector 139"/>
            <p:cNvCxnSpPr/>
            <p:nvPr/>
          </p:nvCxnSpPr>
          <p:spPr>
            <a:xfrm rot="16200000">
              <a:off x="110661" y="172486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16200000">
              <a:off x="110661" y="158612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rot="16200000">
              <a:off x="110661" y="239911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16200000">
              <a:off x="110661" y="226037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rot="16200000">
              <a:off x="110661" y="374761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>
              <a:off x="110661" y="360886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16200000">
              <a:off x="110661" y="509611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16200000">
              <a:off x="110661" y="495736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rot="16200000">
              <a:off x="110661" y="577035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rot="16200000">
              <a:off x="110661" y="563161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 userDrawn="1"/>
          </p:nvCxnSpPr>
          <p:spPr>
            <a:xfrm rot="16200000">
              <a:off x="110661" y="37637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 userDrawn="1"/>
          </p:nvCxnSpPr>
          <p:spPr>
            <a:xfrm rot="16200000">
              <a:off x="110661" y="630586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rot="16200000">
              <a:off x="110661" y="105062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rot="16200000">
              <a:off x="110661" y="9118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rot="16200000">
              <a:off x="110661" y="442186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16200000">
              <a:off x="110661" y="428311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rot="16200000">
              <a:off x="110661" y="307336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16200000">
              <a:off x="110661" y="293462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31534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x Column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 userDrawn="1"/>
        </p:nvGrpSpPr>
        <p:grpSpPr>
          <a:xfrm>
            <a:off x="1710613" y="-9144"/>
            <a:ext cx="155222" cy="6867144"/>
            <a:chOff x="1641886" y="-9144"/>
            <a:chExt cx="155222" cy="6867144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1641886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797108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 userDrawn="1"/>
        </p:nvGrpSpPr>
        <p:grpSpPr>
          <a:xfrm>
            <a:off x="3109088" y="-9144"/>
            <a:ext cx="155222" cy="6867144"/>
            <a:chOff x="3078397" y="-9144"/>
            <a:chExt cx="155222" cy="6867144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3078397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3233619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 userDrawn="1"/>
        </p:nvGrpSpPr>
        <p:grpSpPr>
          <a:xfrm>
            <a:off x="4507563" y="-9144"/>
            <a:ext cx="155222" cy="6867144"/>
            <a:chOff x="4517731" y="-9144"/>
            <a:chExt cx="155222" cy="6867144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4517731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4672953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 userDrawn="1"/>
        </p:nvGrpSpPr>
        <p:grpSpPr>
          <a:xfrm>
            <a:off x="5906038" y="-9144"/>
            <a:ext cx="155222" cy="6867144"/>
            <a:chOff x="5957064" y="-9144"/>
            <a:chExt cx="155222" cy="6867144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957064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6112286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 userDrawn="1"/>
        </p:nvGrpSpPr>
        <p:grpSpPr>
          <a:xfrm>
            <a:off x="7304513" y="-9144"/>
            <a:ext cx="155222" cy="6867144"/>
            <a:chOff x="7396397" y="-9144"/>
            <a:chExt cx="155222" cy="6867144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7396397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7551619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 userDrawn="1"/>
        </p:nvGrpSpPr>
        <p:grpSpPr>
          <a:xfrm>
            <a:off x="-20390" y="1335854"/>
            <a:ext cx="9180577" cy="155223"/>
            <a:chOff x="-30550" y="1220274"/>
            <a:chExt cx="9180577" cy="155223"/>
          </a:xfrm>
        </p:grpSpPr>
        <p:cxnSp>
          <p:nvCxnSpPr>
            <p:cNvPr id="71" name="Straight Connector 70"/>
            <p:cNvCxnSpPr/>
            <p:nvPr/>
          </p:nvCxnSpPr>
          <p:spPr>
            <a:xfrm rot="16200000">
              <a:off x="4559739" y="-3370015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>
              <a:off x="4559739" y="-3214792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 userDrawn="1"/>
        </p:nvGrpSpPr>
        <p:grpSpPr>
          <a:xfrm>
            <a:off x="-20390" y="2349973"/>
            <a:ext cx="9180577" cy="155223"/>
            <a:chOff x="-30550" y="2275786"/>
            <a:chExt cx="9180577" cy="155223"/>
          </a:xfrm>
        </p:grpSpPr>
        <p:cxnSp>
          <p:nvCxnSpPr>
            <p:cNvPr id="74" name="Straight Connector 73"/>
            <p:cNvCxnSpPr/>
            <p:nvPr/>
          </p:nvCxnSpPr>
          <p:spPr>
            <a:xfrm rot="16200000">
              <a:off x="4559739" y="-2314503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>
              <a:off x="4559739" y="-2159280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 userDrawn="1"/>
        </p:nvGrpSpPr>
        <p:grpSpPr>
          <a:xfrm>
            <a:off x="-20390" y="3364092"/>
            <a:ext cx="9180577" cy="155223"/>
            <a:chOff x="-30550" y="3334118"/>
            <a:chExt cx="9180577" cy="155223"/>
          </a:xfrm>
        </p:grpSpPr>
        <p:cxnSp>
          <p:nvCxnSpPr>
            <p:cNvPr id="77" name="Straight Connector 76"/>
            <p:cNvCxnSpPr/>
            <p:nvPr/>
          </p:nvCxnSpPr>
          <p:spPr>
            <a:xfrm rot="16200000">
              <a:off x="4559739" y="-1256171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>
              <a:off x="4559739" y="-1100948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 userDrawn="1"/>
        </p:nvGrpSpPr>
        <p:grpSpPr>
          <a:xfrm>
            <a:off x="-20390" y="4378211"/>
            <a:ext cx="9180577" cy="155223"/>
            <a:chOff x="-30550" y="4406563"/>
            <a:chExt cx="9180577" cy="155223"/>
          </a:xfrm>
        </p:grpSpPr>
        <p:cxnSp>
          <p:nvCxnSpPr>
            <p:cNvPr id="80" name="Straight Connector 79"/>
            <p:cNvCxnSpPr/>
            <p:nvPr/>
          </p:nvCxnSpPr>
          <p:spPr>
            <a:xfrm rot="16200000">
              <a:off x="4559739" y="-183726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>
              <a:off x="4559739" y="-28503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 userDrawn="1"/>
        </p:nvGrpSpPr>
        <p:grpSpPr>
          <a:xfrm>
            <a:off x="-20390" y="5392330"/>
            <a:ext cx="9180577" cy="155223"/>
            <a:chOff x="-30550" y="5464896"/>
            <a:chExt cx="9180577" cy="155223"/>
          </a:xfrm>
        </p:grpSpPr>
        <p:cxnSp>
          <p:nvCxnSpPr>
            <p:cNvPr id="83" name="Straight Connector 82"/>
            <p:cNvCxnSpPr/>
            <p:nvPr/>
          </p:nvCxnSpPr>
          <p:spPr>
            <a:xfrm rot="16200000">
              <a:off x="4559739" y="874607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>
              <a:off x="4559739" y="1029830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5" name="Straight Connector 84"/>
          <p:cNvCxnSpPr/>
          <p:nvPr userDrawn="1"/>
        </p:nvCxnSpPr>
        <p:spPr>
          <a:xfrm>
            <a:off x="467360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 userDrawn="1"/>
        </p:nvCxnSpPr>
        <p:spPr>
          <a:xfrm>
            <a:off x="8702988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 userDrawn="1"/>
        </p:nvCxnSpPr>
        <p:spPr>
          <a:xfrm rot="16200000">
            <a:off x="4563803" y="-4113331"/>
            <a:ext cx="0" cy="9180577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 userDrawn="1"/>
        </p:nvCxnSpPr>
        <p:spPr>
          <a:xfrm rot="16200000">
            <a:off x="4563803" y="1816158"/>
            <a:ext cx="0" cy="9180577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220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x Column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 userDrawn="1"/>
        </p:nvGrpSpPr>
        <p:grpSpPr>
          <a:xfrm>
            <a:off x="457200" y="-204142"/>
            <a:ext cx="8235628" cy="201168"/>
            <a:chOff x="457200" y="-221076"/>
            <a:chExt cx="8235628" cy="20116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1700453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1855675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3098928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3254150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4497403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4652625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5895878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6051100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7294353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7449575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 userDrawn="1"/>
          </p:nvCxnSpPr>
          <p:spPr>
            <a:xfrm>
              <a:off x="457200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 userDrawn="1"/>
          </p:nvCxnSpPr>
          <p:spPr>
            <a:xfrm>
              <a:off x="8692828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 userDrawn="1"/>
        </p:nvGrpSpPr>
        <p:grpSpPr>
          <a:xfrm>
            <a:off x="-213691" y="476957"/>
            <a:ext cx="207264" cy="5929489"/>
            <a:chOff x="-36645" y="476957"/>
            <a:chExt cx="207264" cy="5929489"/>
          </a:xfrm>
        </p:grpSpPr>
        <p:cxnSp>
          <p:nvCxnSpPr>
            <p:cNvPr id="103" name="Straight Connector 102"/>
            <p:cNvCxnSpPr/>
            <p:nvPr/>
          </p:nvCxnSpPr>
          <p:spPr>
            <a:xfrm rot="16200000">
              <a:off x="70035" y="123526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>
              <a:off x="70035" y="139049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>
              <a:off x="70035" y="224938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>
              <a:off x="70035" y="240461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>
              <a:off x="70035" y="326350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>
              <a:off x="70035" y="341873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16200000">
              <a:off x="70035" y="427762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16200000">
              <a:off x="70035" y="443284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16200000">
              <a:off x="70035" y="529174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16200000">
              <a:off x="70035" y="544696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 userDrawn="1"/>
          </p:nvCxnSpPr>
          <p:spPr>
            <a:xfrm rot="16200000">
              <a:off x="63939" y="37637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 userDrawn="1"/>
          </p:nvCxnSpPr>
          <p:spPr>
            <a:xfrm rot="16200000">
              <a:off x="63939" y="630586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/>
          <p:cNvGrpSpPr/>
          <p:nvPr userDrawn="1"/>
        </p:nvGrpSpPr>
        <p:grpSpPr>
          <a:xfrm>
            <a:off x="0" y="6865697"/>
            <a:ext cx="8235628" cy="201168"/>
            <a:chOff x="457200" y="-221076"/>
            <a:chExt cx="8235628" cy="201168"/>
          </a:xfrm>
        </p:grpSpPr>
        <p:cxnSp>
          <p:nvCxnSpPr>
            <p:cNvPr id="116" name="Straight Connector 115"/>
            <p:cNvCxnSpPr/>
            <p:nvPr/>
          </p:nvCxnSpPr>
          <p:spPr>
            <a:xfrm>
              <a:off x="1700453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1855675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3098928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3254150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4497403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4652625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5895878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6051100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7294353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7449575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 userDrawn="1"/>
          </p:nvCxnSpPr>
          <p:spPr>
            <a:xfrm>
              <a:off x="457200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 userDrawn="1"/>
          </p:nvCxnSpPr>
          <p:spPr>
            <a:xfrm>
              <a:off x="8692828" y="-2210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Group 127"/>
          <p:cNvGrpSpPr/>
          <p:nvPr userDrawn="1"/>
        </p:nvGrpSpPr>
        <p:grpSpPr>
          <a:xfrm>
            <a:off x="9154923" y="476957"/>
            <a:ext cx="207264" cy="5929489"/>
            <a:chOff x="-36645" y="476957"/>
            <a:chExt cx="207264" cy="5929489"/>
          </a:xfrm>
        </p:grpSpPr>
        <p:cxnSp>
          <p:nvCxnSpPr>
            <p:cNvPr id="129" name="Straight Connector 128"/>
            <p:cNvCxnSpPr/>
            <p:nvPr/>
          </p:nvCxnSpPr>
          <p:spPr>
            <a:xfrm rot="16200000">
              <a:off x="70035" y="123526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16200000">
              <a:off x="70035" y="139049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16200000">
              <a:off x="70035" y="224938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16200000">
              <a:off x="70035" y="240461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16200000">
              <a:off x="70035" y="326350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16200000">
              <a:off x="70035" y="341873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16200000">
              <a:off x="70035" y="427762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16200000">
              <a:off x="70035" y="443284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16200000">
              <a:off x="70035" y="529174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16200000">
              <a:off x="70035" y="544696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 userDrawn="1"/>
          </p:nvCxnSpPr>
          <p:spPr>
            <a:xfrm rot="16200000">
              <a:off x="63939" y="37637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 userDrawn="1"/>
          </p:nvCxnSpPr>
          <p:spPr>
            <a:xfrm rot="16200000">
              <a:off x="63939" y="630586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390683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ight Column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 userDrawn="1"/>
        </p:nvGrpSpPr>
        <p:grpSpPr>
          <a:xfrm>
            <a:off x="5478948" y="-9144"/>
            <a:ext cx="307622" cy="6867144"/>
            <a:chOff x="4430240" y="-9144"/>
            <a:chExt cx="307622" cy="6867144"/>
          </a:xfrm>
        </p:grpSpPr>
        <p:cxnSp>
          <p:nvCxnSpPr>
            <p:cNvPr id="80" name="Straight Connector 79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 userDrawn="1"/>
        </p:nvGrpSpPr>
        <p:grpSpPr>
          <a:xfrm>
            <a:off x="7614760" y="-9144"/>
            <a:ext cx="307622" cy="6867144"/>
            <a:chOff x="4430240" y="-9144"/>
            <a:chExt cx="307622" cy="6867144"/>
          </a:xfrm>
        </p:grpSpPr>
        <p:cxnSp>
          <p:nvCxnSpPr>
            <p:cNvPr id="93" name="Straight Connector 92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 userDrawn="1"/>
        </p:nvGrpSpPr>
        <p:grpSpPr>
          <a:xfrm>
            <a:off x="3343136" y="-9144"/>
            <a:ext cx="307622" cy="6867144"/>
            <a:chOff x="4430240" y="-9144"/>
            <a:chExt cx="307622" cy="6867144"/>
          </a:xfrm>
        </p:grpSpPr>
        <p:cxnSp>
          <p:nvCxnSpPr>
            <p:cNvPr id="102" name="Straight Connector 101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 userDrawn="1"/>
        </p:nvGrpSpPr>
        <p:grpSpPr>
          <a:xfrm>
            <a:off x="9061" y="1686709"/>
            <a:ext cx="9171433" cy="138745"/>
            <a:chOff x="-24321" y="1327463"/>
            <a:chExt cx="9171433" cy="138745"/>
          </a:xfrm>
        </p:grpSpPr>
        <p:cxnSp>
          <p:nvCxnSpPr>
            <p:cNvPr id="111" name="Straight Connector 110"/>
            <p:cNvCxnSpPr/>
            <p:nvPr/>
          </p:nvCxnSpPr>
          <p:spPr>
            <a:xfrm rot="16200000">
              <a:off x="4561396" y="-3119509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16200000">
              <a:off x="4561396" y="-3258254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Group 127"/>
          <p:cNvGrpSpPr/>
          <p:nvPr userDrawn="1"/>
        </p:nvGrpSpPr>
        <p:grpSpPr>
          <a:xfrm>
            <a:off x="9061" y="2360957"/>
            <a:ext cx="9171433" cy="138745"/>
            <a:chOff x="-24320" y="2281539"/>
            <a:chExt cx="9171433" cy="138745"/>
          </a:xfrm>
        </p:grpSpPr>
        <p:cxnSp>
          <p:nvCxnSpPr>
            <p:cNvPr id="129" name="Straight Connector 128"/>
            <p:cNvCxnSpPr/>
            <p:nvPr/>
          </p:nvCxnSpPr>
          <p:spPr>
            <a:xfrm rot="16200000">
              <a:off x="4561397" y="-2165433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16200000">
              <a:off x="4561397" y="-2304178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/>
          <p:cNvGrpSpPr/>
          <p:nvPr userDrawn="1"/>
        </p:nvGrpSpPr>
        <p:grpSpPr>
          <a:xfrm>
            <a:off x="9061" y="3709453"/>
            <a:ext cx="9171433" cy="138745"/>
            <a:chOff x="-24320" y="3337050"/>
            <a:chExt cx="9171433" cy="138745"/>
          </a:xfrm>
        </p:grpSpPr>
        <p:cxnSp>
          <p:nvCxnSpPr>
            <p:cNvPr id="132" name="Straight Connector 131"/>
            <p:cNvCxnSpPr/>
            <p:nvPr/>
          </p:nvCxnSpPr>
          <p:spPr>
            <a:xfrm rot="16200000">
              <a:off x="4561397" y="-1109922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16200000">
              <a:off x="4561397" y="-1248667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/>
          <p:cNvGrpSpPr/>
          <p:nvPr userDrawn="1"/>
        </p:nvGrpSpPr>
        <p:grpSpPr>
          <a:xfrm>
            <a:off x="9061" y="5057949"/>
            <a:ext cx="9171433" cy="138746"/>
            <a:chOff x="-24320" y="4437717"/>
            <a:chExt cx="9171433" cy="138746"/>
          </a:xfrm>
        </p:grpSpPr>
        <p:cxnSp>
          <p:nvCxnSpPr>
            <p:cNvPr id="135" name="Straight Connector 134"/>
            <p:cNvCxnSpPr/>
            <p:nvPr/>
          </p:nvCxnSpPr>
          <p:spPr>
            <a:xfrm rot="16200000">
              <a:off x="4561397" y="-9254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16200000">
              <a:off x="4561397" y="-148000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/>
          <p:cNvGrpSpPr/>
          <p:nvPr userDrawn="1"/>
        </p:nvGrpSpPr>
        <p:grpSpPr>
          <a:xfrm>
            <a:off x="9061" y="5732198"/>
            <a:ext cx="9171433" cy="138746"/>
            <a:chOff x="-24320" y="4437717"/>
            <a:chExt cx="9171433" cy="138746"/>
          </a:xfrm>
        </p:grpSpPr>
        <p:cxnSp>
          <p:nvCxnSpPr>
            <p:cNvPr id="139" name="Straight Connector 138"/>
            <p:cNvCxnSpPr/>
            <p:nvPr/>
          </p:nvCxnSpPr>
          <p:spPr>
            <a:xfrm rot="16200000">
              <a:off x="4561397" y="-9254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16200000">
              <a:off x="4561397" y="-148000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1" name="Straight Connector 140"/>
          <p:cNvCxnSpPr/>
          <p:nvPr userDrawn="1"/>
        </p:nvCxnSpPr>
        <p:spPr>
          <a:xfrm>
            <a:off x="447040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 userDrawn="1"/>
        </p:nvCxnSpPr>
        <p:spPr>
          <a:xfrm>
            <a:off x="8682668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 userDrawn="1"/>
        </p:nvCxnSpPr>
        <p:spPr>
          <a:xfrm rot="16200000">
            <a:off x="4590205" y="-4113331"/>
            <a:ext cx="0" cy="9180577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 userDrawn="1"/>
        </p:nvCxnSpPr>
        <p:spPr>
          <a:xfrm rot="16200000">
            <a:off x="4590205" y="1816158"/>
            <a:ext cx="0" cy="9180577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5" name="Group 144"/>
          <p:cNvGrpSpPr/>
          <p:nvPr userDrawn="1"/>
        </p:nvGrpSpPr>
        <p:grpSpPr>
          <a:xfrm>
            <a:off x="9061" y="1012461"/>
            <a:ext cx="9171433" cy="138745"/>
            <a:chOff x="-24321" y="1327463"/>
            <a:chExt cx="9171433" cy="138745"/>
          </a:xfrm>
        </p:grpSpPr>
        <p:cxnSp>
          <p:nvCxnSpPr>
            <p:cNvPr id="146" name="Straight Connector 145"/>
            <p:cNvCxnSpPr/>
            <p:nvPr/>
          </p:nvCxnSpPr>
          <p:spPr>
            <a:xfrm rot="16200000">
              <a:off x="4561396" y="-3119509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16200000">
              <a:off x="4561396" y="-3258254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Group 147"/>
          <p:cNvGrpSpPr/>
          <p:nvPr userDrawn="1"/>
        </p:nvGrpSpPr>
        <p:grpSpPr>
          <a:xfrm>
            <a:off x="9061" y="4383701"/>
            <a:ext cx="9171433" cy="138745"/>
            <a:chOff x="-24321" y="1327463"/>
            <a:chExt cx="9171433" cy="138745"/>
          </a:xfrm>
        </p:grpSpPr>
        <p:cxnSp>
          <p:nvCxnSpPr>
            <p:cNvPr id="149" name="Straight Connector 148"/>
            <p:cNvCxnSpPr/>
            <p:nvPr/>
          </p:nvCxnSpPr>
          <p:spPr>
            <a:xfrm rot="16200000">
              <a:off x="4561396" y="-3119509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rot="16200000">
              <a:off x="4561396" y="-3258254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1" name="Group 150"/>
          <p:cNvGrpSpPr/>
          <p:nvPr userDrawn="1"/>
        </p:nvGrpSpPr>
        <p:grpSpPr>
          <a:xfrm>
            <a:off x="9061" y="3035205"/>
            <a:ext cx="9171433" cy="138745"/>
            <a:chOff x="-24321" y="1327463"/>
            <a:chExt cx="9171433" cy="138745"/>
          </a:xfrm>
        </p:grpSpPr>
        <p:cxnSp>
          <p:nvCxnSpPr>
            <p:cNvPr id="152" name="Straight Connector 151"/>
            <p:cNvCxnSpPr/>
            <p:nvPr/>
          </p:nvCxnSpPr>
          <p:spPr>
            <a:xfrm rot="16200000">
              <a:off x="4561396" y="-3119509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rot="16200000">
              <a:off x="4561396" y="-3258254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4" name="Group 153"/>
          <p:cNvGrpSpPr/>
          <p:nvPr userDrawn="1"/>
        </p:nvGrpSpPr>
        <p:grpSpPr>
          <a:xfrm>
            <a:off x="1207324" y="-9144"/>
            <a:ext cx="307622" cy="6867144"/>
            <a:chOff x="4430240" y="-9144"/>
            <a:chExt cx="307622" cy="6867144"/>
          </a:xfrm>
        </p:grpSpPr>
        <p:cxnSp>
          <p:nvCxnSpPr>
            <p:cNvPr id="155" name="Straight Connector 154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7" name="Group 156"/>
          <p:cNvGrpSpPr/>
          <p:nvPr userDrawn="1"/>
        </p:nvGrpSpPr>
        <p:grpSpPr>
          <a:xfrm>
            <a:off x="2275230" y="-9144"/>
            <a:ext cx="307622" cy="6867144"/>
            <a:chOff x="4430240" y="-9144"/>
            <a:chExt cx="307622" cy="6867144"/>
          </a:xfrm>
        </p:grpSpPr>
        <p:cxnSp>
          <p:nvCxnSpPr>
            <p:cNvPr id="178" name="Straight Connector 177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0" name="Group 179"/>
          <p:cNvGrpSpPr/>
          <p:nvPr userDrawn="1"/>
        </p:nvGrpSpPr>
        <p:grpSpPr>
          <a:xfrm>
            <a:off x="6546854" y="-9144"/>
            <a:ext cx="307622" cy="6867144"/>
            <a:chOff x="4430240" y="-9144"/>
            <a:chExt cx="307622" cy="6867144"/>
          </a:xfrm>
        </p:grpSpPr>
        <p:cxnSp>
          <p:nvCxnSpPr>
            <p:cNvPr id="181" name="Straight Connector 180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oup 182"/>
          <p:cNvGrpSpPr/>
          <p:nvPr userDrawn="1"/>
        </p:nvGrpSpPr>
        <p:grpSpPr>
          <a:xfrm>
            <a:off x="4411042" y="-9144"/>
            <a:ext cx="307622" cy="6867144"/>
            <a:chOff x="4430240" y="-9144"/>
            <a:chExt cx="307622" cy="6867144"/>
          </a:xfrm>
        </p:grpSpPr>
        <p:cxnSp>
          <p:nvCxnSpPr>
            <p:cNvPr id="184" name="Straight Connector 183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9188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A4C-D174-454B-A4F6-05940DDD55B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4A83-A4A9-B749-8A56-E4633C6D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594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ight Column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-204841" y="476957"/>
            <a:ext cx="201168" cy="5929489"/>
            <a:chOff x="10077" y="476957"/>
            <a:chExt cx="201168" cy="5929489"/>
          </a:xfrm>
        </p:grpSpPr>
        <p:cxnSp>
          <p:nvCxnSpPr>
            <p:cNvPr id="72" name="Straight Connector 71"/>
            <p:cNvCxnSpPr/>
            <p:nvPr/>
          </p:nvCxnSpPr>
          <p:spPr>
            <a:xfrm rot="16200000">
              <a:off x="110661" y="172486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>
              <a:off x="110661" y="158612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>
              <a:off x="110661" y="239911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>
              <a:off x="110661" y="226037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>
              <a:off x="110661" y="374761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6200000">
              <a:off x="110661" y="360886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>
              <a:off x="110661" y="509611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>
              <a:off x="110661" y="495736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>
              <a:off x="110661" y="577035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>
              <a:off x="110661" y="563161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 userDrawn="1"/>
          </p:nvCxnSpPr>
          <p:spPr>
            <a:xfrm rot="16200000">
              <a:off x="110661" y="37637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 userDrawn="1"/>
          </p:nvCxnSpPr>
          <p:spPr>
            <a:xfrm rot="16200000">
              <a:off x="110661" y="630586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16200000">
              <a:off x="110661" y="105062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6200000">
              <a:off x="110661" y="9118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16200000">
              <a:off x="110661" y="442186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16200000">
              <a:off x="110661" y="428311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6200000">
              <a:off x="110661" y="307336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>
              <a:off x="110661" y="293462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 userDrawn="1"/>
        </p:nvGrpSpPr>
        <p:grpSpPr>
          <a:xfrm>
            <a:off x="457200" y="-204524"/>
            <a:ext cx="8235628" cy="201168"/>
            <a:chOff x="457200" y="-9144"/>
            <a:chExt cx="8235628" cy="201168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548910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579673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762492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7932542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3353296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66091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 userDrawn="1"/>
          </p:nvCxnSpPr>
          <p:spPr>
            <a:xfrm>
              <a:off x="4572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 userDrawn="1"/>
          </p:nvCxnSpPr>
          <p:spPr>
            <a:xfrm>
              <a:off x="869282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1217484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1525106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228539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2593012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6557014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6864636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4421202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4728824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111"/>
          <p:cNvGrpSpPr/>
          <p:nvPr userDrawn="1"/>
        </p:nvGrpSpPr>
        <p:grpSpPr>
          <a:xfrm>
            <a:off x="457200" y="6871750"/>
            <a:ext cx="8235628" cy="201168"/>
            <a:chOff x="457200" y="-9144"/>
            <a:chExt cx="8235628" cy="201168"/>
          </a:xfrm>
        </p:grpSpPr>
        <p:cxnSp>
          <p:nvCxnSpPr>
            <p:cNvPr id="113" name="Straight Connector 112"/>
            <p:cNvCxnSpPr/>
            <p:nvPr/>
          </p:nvCxnSpPr>
          <p:spPr>
            <a:xfrm>
              <a:off x="548910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579673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762492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7932542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3353296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366091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 userDrawn="1"/>
          </p:nvCxnSpPr>
          <p:spPr>
            <a:xfrm>
              <a:off x="4572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 userDrawn="1"/>
          </p:nvCxnSpPr>
          <p:spPr>
            <a:xfrm>
              <a:off x="869282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1217484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1525106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228539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2593012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6557014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6864636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4421202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>
              <a:off x="4728824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 userDrawn="1"/>
        </p:nvGrpSpPr>
        <p:grpSpPr>
          <a:xfrm>
            <a:off x="9152329" y="476957"/>
            <a:ext cx="201168" cy="5929489"/>
            <a:chOff x="10077" y="476957"/>
            <a:chExt cx="201168" cy="5929489"/>
          </a:xfrm>
        </p:grpSpPr>
        <p:cxnSp>
          <p:nvCxnSpPr>
            <p:cNvPr id="160" name="Straight Connector 159"/>
            <p:cNvCxnSpPr/>
            <p:nvPr/>
          </p:nvCxnSpPr>
          <p:spPr>
            <a:xfrm rot="16200000">
              <a:off x="110661" y="172486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rot="16200000">
              <a:off x="110661" y="158612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rot="16200000">
              <a:off x="110661" y="239911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 rot="16200000">
              <a:off x="110661" y="226037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rot="16200000">
              <a:off x="110661" y="374761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16200000">
              <a:off x="110661" y="360886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16200000">
              <a:off x="110661" y="509611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 rot="16200000">
              <a:off x="110661" y="495736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 rot="16200000">
              <a:off x="110661" y="577035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16200000">
              <a:off x="110661" y="563161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 userDrawn="1"/>
          </p:nvCxnSpPr>
          <p:spPr>
            <a:xfrm rot="16200000">
              <a:off x="110661" y="37637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 userDrawn="1"/>
          </p:nvCxnSpPr>
          <p:spPr>
            <a:xfrm rot="16200000">
              <a:off x="110661" y="630586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16200000">
              <a:off x="110661" y="105062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16200000">
              <a:off x="110661" y="91187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rot="16200000">
              <a:off x="110661" y="442186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rot="16200000">
              <a:off x="110661" y="428311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 rot="16200000">
              <a:off x="110661" y="307336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>
              <a:off x="110661" y="293462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160431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A4C-D174-454B-A4F6-05940DDD55B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4A83-A4A9-B749-8A56-E4633C6D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909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A4C-D174-454B-A4F6-05940DDD55B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4A83-A4A9-B749-8A56-E4633C6D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276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A4C-D174-454B-A4F6-05940DDD55B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4A83-A4A9-B749-8A56-E4633C6D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859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A4C-D174-454B-A4F6-05940DDD55B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4A83-A4A9-B749-8A56-E4633C6D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172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31"/>
          <p:cNvSpPr>
            <a:spLocks noGrp="1"/>
          </p:cNvSpPr>
          <p:nvPr>
            <p:ph type="body" sz="quarter" idx="11"/>
          </p:nvPr>
        </p:nvSpPr>
        <p:spPr>
          <a:xfrm>
            <a:off x="457200" y="1488330"/>
            <a:ext cx="2540128" cy="188399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lang="en-US" sz="2800" b="1" kern="1200" cap="all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  <a:lvl2pPr marL="0" indent="0">
              <a:spcBef>
                <a:spcPts val="0"/>
              </a:spcBef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2pPr>
            <a:lvl3pPr marL="0" indent="0">
              <a:spcBef>
                <a:spcPts val="0"/>
              </a:spcBef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3pPr>
            <a:lvl4pPr marL="0" indent="0">
              <a:spcBef>
                <a:spcPts val="0"/>
              </a:spcBef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4pPr>
            <a:lvl5pPr marL="0" indent="0">
              <a:spcBef>
                <a:spcPts val="0"/>
              </a:spcBef>
              <a:buNone/>
              <a:defRPr lang="en-US" sz="2200" b="0" kern="1200" dirty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5" name="Content Placeholder 2"/>
          <p:cNvSpPr>
            <a:spLocks noGrp="1"/>
          </p:cNvSpPr>
          <p:nvPr>
            <p:ph idx="13"/>
          </p:nvPr>
        </p:nvSpPr>
        <p:spPr>
          <a:xfrm>
            <a:off x="3311428" y="1488329"/>
            <a:ext cx="2540128" cy="491811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1pPr>
            <a:lvl2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2pPr>
            <a:lvl3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3pPr>
            <a:lvl4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4pPr>
            <a:lvl5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6" name="Content Placeholder 2"/>
          <p:cNvSpPr>
            <a:spLocks noGrp="1"/>
          </p:cNvSpPr>
          <p:nvPr>
            <p:ph idx="14"/>
          </p:nvPr>
        </p:nvSpPr>
        <p:spPr>
          <a:xfrm>
            <a:off x="6159500" y="1488329"/>
            <a:ext cx="2540128" cy="491811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1pPr>
            <a:lvl2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2pPr>
            <a:lvl3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3pPr>
            <a:lvl4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4pPr>
            <a:lvl5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1893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 Placeholder 31"/>
          <p:cNvSpPr>
            <a:spLocks noGrp="1"/>
          </p:cNvSpPr>
          <p:nvPr>
            <p:ph type="body" sz="quarter" idx="11"/>
          </p:nvPr>
        </p:nvSpPr>
        <p:spPr>
          <a:xfrm>
            <a:off x="457200" y="1488329"/>
            <a:ext cx="2540128" cy="188399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lang="en-US" sz="2800" b="1" kern="1200" cap="all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  <a:lvl2pPr marL="0" indent="0">
              <a:spcBef>
                <a:spcPts val="0"/>
              </a:spcBef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2pPr>
            <a:lvl3pPr marL="0" indent="0">
              <a:spcBef>
                <a:spcPts val="0"/>
              </a:spcBef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3pPr>
            <a:lvl4pPr marL="0" indent="0">
              <a:spcBef>
                <a:spcPts val="0"/>
              </a:spcBef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4pPr>
            <a:lvl5pPr marL="0" indent="0">
              <a:spcBef>
                <a:spcPts val="0"/>
              </a:spcBef>
              <a:buNone/>
              <a:defRPr lang="en-US" sz="2200" b="0" kern="1200" dirty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0" name="Content Placeholder 2"/>
          <p:cNvSpPr>
            <a:spLocks noGrp="1"/>
          </p:cNvSpPr>
          <p:nvPr>
            <p:ph idx="13"/>
          </p:nvPr>
        </p:nvSpPr>
        <p:spPr>
          <a:xfrm>
            <a:off x="3311428" y="1488329"/>
            <a:ext cx="2540128" cy="3897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1pPr>
            <a:lvl2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2pPr>
            <a:lvl3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3pPr>
            <a:lvl4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4pPr>
            <a:lvl5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1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6152700" y="1488329"/>
            <a:ext cx="2540128" cy="186900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2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42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6152700" y="3511074"/>
            <a:ext cx="2540128" cy="18748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2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104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 Placeholder 31"/>
          <p:cNvSpPr>
            <a:spLocks noGrp="1"/>
          </p:cNvSpPr>
          <p:nvPr>
            <p:ph type="body" sz="quarter" idx="11"/>
          </p:nvPr>
        </p:nvSpPr>
        <p:spPr>
          <a:xfrm>
            <a:off x="457200" y="1485508"/>
            <a:ext cx="3964574" cy="187835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lang="en-US" sz="4000" b="1" kern="1200" cap="all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  <a:lvl2pPr marL="0" indent="0">
              <a:spcBef>
                <a:spcPts val="0"/>
              </a:spcBef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2pPr>
            <a:lvl3pPr marL="0" indent="0">
              <a:spcBef>
                <a:spcPts val="0"/>
              </a:spcBef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3pPr>
            <a:lvl4pPr marL="0" indent="0">
              <a:spcBef>
                <a:spcPts val="0"/>
              </a:spcBef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4pPr>
            <a:lvl5pPr marL="0" indent="0">
              <a:spcBef>
                <a:spcPts val="0"/>
              </a:spcBef>
              <a:buNone/>
              <a:defRPr lang="en-US" sz="2200" b="0" kern="1200" dirty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8" name="Content Placeholder 2"/>
          <p:cNvSpPr>
            <a:spLocks noGrp="1"/>
          </p:cNvSpPr>
          <p:nvPr>
            <p:ph idx="13"/>
          </p:nvPr>
        </p:nvSpPr>
        <p:spPr>
          <a:xfrm>
            <a:off x="4729396" y="1485508"/>
            <a:ext cx="3963432" cy="389545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1pPr>
            <a:lvl2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2pPr>
            <a:lvl3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3pPr>
            <a:lvl4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4pPr>
            <a:lvl5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269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 Placeholder 31"/>
          <p:cNvSpPr>
            <a:spLocks noGrp="1"/>
          </p:cNvSpPr>
          <p:nvPr>
            <p:ph type="body" sz="quarter" idx="11"/>
          </p:nvPr>
        </p:nvSpPr>
        <p:spPr>
          <a:xfrm>
            <a:off x="457199" y="1485508"/>
            <a:ext cx="3964574" cy="86980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lang="en-US" sz="2800" b="1" kern="1200" cap="all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  <a:lvl2pPr marL="0" indent="0">
              <a:spcBef>
                <a:spcPts val="0"/>
              </a:spcBef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2pPr>
            <a:lvl3pPr marL="0" indent="0">
              <a:spcBef>
                <a:spcPts val="0"/>
              </a:spcBef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3pPr>
            <a:lvl4pPr marL="0" indent="0">
              <a:spcBef>
                <a:spcPts val="0"/>
              </a:spcBef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4pPr>
            <a:lvl5pPr marL="0" indent="0">
              <a:spcBef>
                <a:spcPts val="0"/>
              </a:spcBef>
              <a:buNone/>
              <a:defRPr lang="en-US" sz="2200" b="0" kern="1200" dirty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6" name="Content Placeholder 2"/>
          <p:cNvSpPr>
            <a:spLocks noGrp="1"/>
          </p:cNvSpPr>
          <p:nvPr>
            <p:ph idx="13"/>
          </p:nvPr>
        </p:nvSpPr>
        <p:spPr>
          <a:xfrm>
            <a:off x="457199" y="2494058"/>
            <a:ext cx="3963432" cy="288690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1pPr>
            <a:lvl2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2pPr>
            <a:lvl3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3pPr>
            <a:lvl4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4pPr>
            <a:lvl5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7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4735654" y="2494058"/>
            <a:ext cx="1807251" cy="186900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200">
                <a:latin typeface="Century Gothic"/>
                <a:cs typeface="Century Gothic"/>
              </a:defRPr>
            </a:lvl1pPr>
          </a:lstStyle>
          <a:p>
            <a:endParaRPr lang="en-US" dirty="0"/>
          </a:p>
        </p:txBody>
      </p:sp>
      <p:sp>
        <p:nvSpPr>
          <p:cNvPr id="68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6864638" y="2494058"/>
            <a:ext cx="1807251" cy="186900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200">
                <a:latin typeface="Century Gothic"/>
                <a:cs typeface="Century Gothic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6865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 Placeholder 31"/>
          <p:cNvSpPr>
            <a:spLocks noGrp="1"/>
          </p:cNvSpPr>
          <p:nvPr>
            <p:ph type="body" sz="quarter" idx="11"/>
          </p:nvPr>
        </p:nvSpPr>
        <p:spPr>
          <a:xfrm>
            <a:off x="457200" y="476958"/>
            <a:ext cx="5438678" cy="8588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lang="en-US" sz="4000" b="1" kern="1200" cap="all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  <a:lvl2pPr marL="0" indent="0">
              <a:spcBef>
                <a:spcPts val="0"/>
              </a:spcBef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2pPr>
            <a:lvl3pPr marL="0" indent="0">
              <a:spcBef>
                <a:spcPts val="0"/>
              </a:spcBef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3pPr>
            <a:lvl4pPr marL="0" indent="0">
              <a:spcBef>
                <a:spcPts val="0"/>
              </a:spcBef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4pPr>
            <a:lvl5pPr marL="0" indent="0">
              <a:spcBef>
                <a:spcPts val="0"/>
              </a:spcBef>
              <a:buNone/>
              <a:defRPr lang="en-US" sz="2200" b="0" kern="1200" dirty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1" name="Content Placeholder 2"/>
          <p:cNvSpPr>
            <a:spLocks noGrp="1"/>
          </p:cNvSpPr>
          <p:nvPr>
            <p:ph idx="13"/>
          </p:nvPr>
        </p:nvSpPr>
        <p:spPr>
          <a:xfrm>
            <a:off x="457200" y="2505426"/>
            <a:ext cx="5438678" cy="288690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1pPr>
            <a:lvl2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2pPr>
            <a:lvl3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3pPr>
            <a:lvl4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4pPr>
            <a:lvl5pPr marL="0" indent="0">
              <a:spcBef>
                <a:spcPts val="200"/>
              </a:spcBef>
              <a:spcAft>
                <a:spcPts val="400"/>
              </a:spcAft>
              <a:buNone/>
              <a:defRPr sz="1200">
                <a:latin typeface="Century Gothic"/>
                <a:cs typeface="Century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2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6051100" y="2494057"/>
            <a:ext cx="2641728" cy="289827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200">
                <a:latin typeface="Century Gothic"/>
                <a:cs typeface="Century Gothic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382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06900"/>
            <a:ext cx="82296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06713"/>
            <a:ext cx="82296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A4C-D174-454B-A4F6-05940DDD55B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4A83-A4A9-B749-8A56-E4633C6D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7661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Placeholder 31"/>
          <p:cNvSpPr>
            <a:spLocks noGrp="1"/>
          </p:cNvSpPr>
          <p:nvPr>
            <p:ph type="body" sz="quarter" idx="11"/>
          </p:nvPr>
        </p:nvSpPr>
        <p:spPr>
          <a:xfrm>
            <a:off x="457200" y="476958"/>
            <a:ext cx="5438678" cy="8588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lang="en-US" sz="4000" b="1" kern="1200" cap="all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  <a:lvl2pPr marL="0" indent="0">
              <a:spcBef>
                <a:spcPts val="0"/>
              </a:spcBef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2pPr>
            <a:lvl3pPr marL="0" indent="0">
              <a:spcBef>
                <a:spcPts val="0"/>
              </a:spcBef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3pPr>
            <a:lvl4pPr marL="0" indent="0">
              <a:spcBef>
                <a:spcPts val="0"/>
              </a:spcBef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4pPr>
            <a:lvl5pPr marL="0" indent="0">
              <a:spcBef>
                <a:spcPts val="0"/>
              </a:spcBef>
              <a:buNone/>
              <a:defRPr lang="en-US" sz="2200" b="0" kern="1200" dirty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9" name="Content Placeholder 2"/>
          <p:cNvSpPr>
            <a:spLocks noGrp="1"/>
          </p:cNvSpPr>
          <p:nvPr>
            <p:ph idx="13"/>
          </p:nvPr>
        </p:nvSpPr>
        <p:spPr>
          <a:xfrm>
            <a:off x="457200" y="2505426"/>
            <a:ext cx="5438678" cy="288690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00"/>
              </a:spcBef>
              <a:spcAft>
                <a:spcPts val="400"/>
              </a:spcAft>
              <a:buNone/>
              <a:defRPr sz="1400">
                <a:latin typeface="Century Gothic"/>
                <a:cs typeface="Century Gothic"/>
              </a:defRPr>
            </a:lvl1pPr>
            <a:lvl2pPr marL="0" indent="0">
              <a:spcBef>
                <a:spcPts val="200"/>
              </a:spcBef>
              <a:spcAft>
                <a:spcPts val="400"/>
              </a:spcAft>
              <a:buNone/>
              <a:defRPr sz="1400">
                <a:latin typeface="Century Gothic"/>
                <a:cs typeface="Century Gothic"/>
              </a:defRPr>
            </a:lvl2pPr>
            <a:lvl3pPr marL="0" indent="0">
              <a:spcBef>
                <a:spcPts val="200"/>
              </a:spcBef>
              <a:spcAft>
                <a:spcPts val="400"/>
              </a:spcAft>
              <a:buNone/>
              <a:defRPr sz="1400">
                <a:latin typeface="Century Gothic"/>
                <a:cs typeface="Century Gothic"/>
              </a:defRPr>
            </a:lvl3pPr>
            <a:lvl4pPr marL="0" indent="0">
              <a:spcBef>
                <a:spcPts val="200"/>
              </a:spcBef>
              <a:spcAft>
                <a:spcPts val="400"/>
              </a:spcAft>
              <a:buNone/>
              <a:defRPr sz="1400">
                <a:latin typeface="Century Gothic"/>
                <a:cs typeface="Century Gothic"/>
              </a:defRPr>
            </a:lvl4pPr>
            <a:lvl5pPr marL="0" indent="0">
              <a:spcBef>
                <a:spcPts val="200"/>
              </a:spcBef>
              <a:spcAft>
                <a:spcPts val="400"/>
              </a:spcAft>
              <a:buNone/>
              <a:defRPr sz="1400">
                <a:latin typeface="Century Gothic"/>
                <a:cs typeface="Century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414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A4C-D174-454B-A4F6-05940DDD55B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4A83-A4A9-B749-8A56-E4633C6D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A4C-D174-454B-A4F6-05940DDD55B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4A83-A4A9-B749-8A56-E4633C6D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1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A4C-D174-454B-A4F6-05940DDD55B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4A83-A4A9-B749-8A56-E4633C6D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7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DE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843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Whi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3023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wo Column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A4C-D174-454B-A4F6-05940DDD55B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4A83-A4A9-B749-8A56-E4633C6DF952}" type="slidenum">
              <a:rPr lang="en-US" smtClean="0"/>
              <a:t>‹#›</a:t>
            </a:fld>
            <a:endParaRPr lang="en-US"/>
          </a:p>
        </p:txBody>
      </p:sp>
      <p:grpSp>
        <p:nvGrpSpPr>
          <p:cNvPr id="37" name="Group 36"/>
          <p:cNvGrpSpPr/>
          <p:nvPr userDrawn="1"/>
        </p:nvGrpSpPr>
        <p:grpSpPr>
          <a:xfrm>
            <a:off x="-36646" y="-9144"/>
            <a:ext cx="9180577" cy="6867144"/>
            <a:chOff x="-36646" y="-9144"/>
            <a:chExt cx="9180577" cy="6867144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457200" y="-9144"/>
              <a:ext cx="0" cy="6867144"/>
            </a:xfrm>
            <a:prstGeom prst="line">
              <a:avLst/>
            </a:prstGeom>
            <a:ln w="12700">
              <a:solidFill>
                <a:srgbClr val="C966A2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8692828" y="-9144"/>
              <a:ext cx="0" cy="6867144"/>
            </a:xfrm>
            <a:prstGeom prst="line">
              <a:avLst/>
            </a:prstGeom>
            <a:ln w="12700">
              <a:solidFill>
                <a:srgbClr val="C966A2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 39"/>
            <p:cNvGrpSpPr/>
            <p:nvPr/>
          </p:nvGrpSpPr>
          <p:grpSpPr>
            <a:xfrm>
              <a:off x="4421203" y="-9144"/>
              <a:ext cx="307622" cy="6867144"/>
              <a:chOff x="4430240" y="-9144"/>
              <a:chExt cx="307622" cy="6867144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4430240" y="-9144"/>
                <a:ext cx="0" cy="6867144"/>
              </a:xfrm>
              <a:prstGeom prst="line">
                <a:avLst/>
              </a:prstGeom>
              <a:ln w="12700">
                <a:solidFill>
                  <a:srgbClr val="5389C9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4737862" y="-9144"/>
                <a:ext cx="0" cy="6867144"/>
              </a:xfrm>
              <a:prstGeom prst="line">
                <a:avLst/>
              </a:prstGeom>
              <a:ln w="12700">
                <a:solidFill>
                  <a:srgbClr val="5389C9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" name="Straight Connector 40"/>
            <p:cNvCxnSpPr/>
            <p:nvPr/>
          </p:nvCxnSpPr>
          <p:spPr>
            <a:xfrm rot="16200000">
              <a:off x="4553643" y="-4113331"/>
              <a:ext cx="0" cy="9180577"/>
            </a:xfrm>
            <a:prstGeom prst="line">
              <a:avLst/>
            </a:prstGeom>
            <a:ln w="12700">
              <a:solidFill>
                <a:srgbClr val="C966A2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41"/>
            <p:cNvGrpSpPr/>
            <p:nvPr/>
          </p:nvGrpSpPr>
          <p:grpSpPr>
            <a:xfrm>
              <a:off x="-36646" y="5161281"/>
              <a:ext cx="9171433" cy="296333"/>
              <a:chOff x="-30550" y="4351868"/>
              <a:chExt cx="9171433" cy="296333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 rot="16200000">
                <a:off x="4555167" y="-233849"/>
                <a:ext cx="0" cy="9171433"/>
              </a:xfrm>
              <a:prstGeom prst="line">
                <a:avLst/>
              </a:prstGeom>
              <a:ln w="12700">
                <a:solidFill>
                  <a:srgbClr val="5389C9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>
                <a:off x="4555167" y="62484"/>
                <a:ext cx="0" cy="9171433"/>
              </a:xfrm>
              <a:prstGeom prst="line">
                <a:avLst/>
              </a:prstGeom>
              <a:ln w="12700">
                <a:solidFill>
                  <a:srgbClr val="5389C9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Connector 42"/>
            <p:cNvCxnSpPr/>
            <p:nvPr/>
          </p:nvCxnSpPr>
          <p:spPr>
            <a:xfrm rot="16200000">
              <a:off x="4553643" y="1816158"/>
              <a:ext cx="0" cy="9180577"/>
            </a:xfrm>
            <a:prstGeom prst="line">
              <a:avLst/>
            </a:prstGeom>
            <a:ln w="12700">
              <a:solidFill>
                <a:srgbClr val="C966A2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oup 43"/>
            <p:cNvGrpSpPr/>
            <p:nvPr/>
          </p:nvGrpSpPr>
          <p:grpSpPr>
            <a:xfrm>
              <a:off x="-36646" y="3916117"/>
              <a:ext cx="9171433" cy="296333"/>
              <a:chOff x="-30550" y="4351868"/>
              <a:chExt cx="9171433" cy="296333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 rot="16200000">
                <a:off x="4555167" y="-233849"/>
                <a:ext cx="0" cy="9171433"/>
              </a:xfrm>
              <a:prstGeom prst="line">
                <a:avLst/>
              </a:prstGeom>
              <a:ln w="12700">
                <a:solidFill>
                  <a:srgbClr val="5389C9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6200000">
                <a:off x="4555167" y="62484"/>
                <a:ext cx="0" cy="9171433"/>
              </a:xfrm>
              <a:prstGeom prst="line">
                <a:avLst/>
              </a:prstGeom>
              <a:ln w="12700">
                <a:solidFill>
                  <a:srgbClr val="5389C9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/>
            <p:cNvGrpSpPr/>
            <p:nvPr/>
          </p:nvGrpSpPr>
          <p:grpSpPr>
            <a:xfrm>
              <a:off x="-36646" y="2670953"/>
              <a:ext cx="9171433" cy="296333"/>
              <a:chOff x="-30550" y="4351868"/>
              <a:chExt cx="9171433" cy="296333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 rot="16200000">
                <a:off x="4555167" y="-233849"/>
                <a:ext cx="0" cy="9171433"/>
              </a:xfrm>
              <a:prstGeom prst="line">
                <a:avLst/>
              </a:prstGeom>
              <a:ln w="12700">
                <a:solidFill>
                  <a:srgbClr val="5389C9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>
                <a:off x="4555167" y="62484"/>
                <a:ext cx="0" cy="9171433"/>
              </a:xfrm>
              <a:prstGeom prst="line">
                <a:avLst/>
              </a:prstGeom>
              <a:ln w="12700">
                <a:solidFill>
                  <a:srgbClr val="5389C9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Connector 45"/>
            <p:cNvCxnSpPr/>
            <p:nvPr/>
          </p:nvCxnSpPr>
          <p:spPr>
            <a:xfrm rot="16200000">
              <a:off x="4549071" y="-3159928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>
              <a:off x="4549071" y="-2863595"/>
              <a:ext cx="0" cy="9171433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1539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30" Type="http://schemas.openxmlformats.org/officeDocument/2006/relationships/slideLayout" Target="../slideLayouts/slideLayout30.xml"/><Relationship Id="rId3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00800"/>
            <a:ext cx="2133600" cy="3206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Century Gothic"/>
                <a:cs typeface="Century Gothic"/>
              </a:defRPr>
            </a:lvl1pPr>
          </a:lstStyle>
          <a:p>
            <a:fld id="{355F3A4C-D174-454B-A4F6-05940DDD55B7}" type="datetimeFigureOut">
              <a:rPr lang="en-US" smtClean="0"/>
              <a:pPr/>
              <a:t>3/27/14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00800"/>
            <a:ext cx="2895600" cy="3206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00800"/>
            <a:ext cx="2133600" cy="3206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Century Gothic"/>
                <a:cs typeface="Century Gothic"/>
              </a:defRPr>
            </a:lvl1pPr>
          </a:lstStyle>
          <a:p>
            <a:fld id="{11C14A83-A4A9-B749-8A56-E4633C6DF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97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79" r:id="rId7"/>
    <p:sldLayoutId id="2147483666" r:id="rId8"/>
    <p:sldLayoutId id="2147483673" r:id="rId9"/>
    <p:sldLayoutId id="2147483655" r:id="rId10"/>
    <p:sldLayoutId id="2147483674" r:id="rId11"/>
    <p:sldLayoutId id="2147483660" r:id="rId12"/>
    <p:sldLayoutId id="2147483661" r:id="rId13"/>
    <p:sldLayoutId id="2147483675" r:id="rId14"/>
    <p:sldLayoutId id="2147483664" r:id="rId15"/>
    <p:sldLayoutId id="2147483676" r:id="rId16"/>
    <p:sldLayoutId id="2147483662" r:id="rId17"/>
    <p:sldLayoutId id="2147483677" r:id="rId18"/>
    <p:sldLayoutId id="2147483665" r:id="rId19"/>
    <p:sldLayoutId id="2147483678" r:id="rId20"/>
    <p:sldLayoutId id="2147483656" r:id="rId21"/>
    <p:sldLayoutId id="2147483657" r:id="rId22"/>
    <p:sldLayoutId id="2147483658" r:id="rId23"/>
    <p:sldLayoutId id="2147483659" r:id="rId24"/>
    <p:sldLayoutId id="2147483667" r:id="rId25"/>
    <p:sldLayoutId id="2147483668" r:id="rId26"/>
    <p:sldLayoutId id="2147483669" r:id="rId27"/>
    <p:sldLayoutId id="2147483670" r:id="rId28"/>
    <p:sldLayoutId id="2147483671" r:id="rId29"/>
    <p:sldLayoutId id="2147483672" r:id="rId30"/>
  </p:sldLayoutIdLst>
  <p:txStyles>
    <p:titleStyle>
      <a:lvl1pPr algn="l" defTabSz="4572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137160" indent="-137160" algn="l" defTabSz="457200" rtl="0" eaLnBrk="1" latinLnBrk="0" hangingPunct="1">
        <a:spcBef>
          <a:spcPts val="0"/>
        </a:spcBef>
        <a:buFont typeface="Arial"/>
        <a:buChar char="•"/>
        <a:defRPr sz="1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137160" indent="-137160" algn="l" defTabSz="457200" rtl="0" eaLnBrk="1" latinLnBrk="0" hangingPunct="1">
        <a:spcBef>
          <a:spcPts val="0"/>
        </a:spcBef>
        <a:buFont typeface="Arial"/>
        <a:buChar char="•"/>
        <a:defRPr sz="12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37160" indent="-137160" algn="l" defTabSz="457200" rtl="0" eaLnBrk="1" latinLnBrk="0" hangingPunct="1">
        <a:spcBef>
          <a:spcPts val="0"/>
        </a:spcBef>
        <a:buFont typeface="Arial"/>
        <a:buChar char="•"/>
        <a:defRPr sz="12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37160" indent="-137160" algn="l" defTabSz="457200" rtl="0" eaLnBrk="1" latinLnBrk="0" hangingPunct="1">
        <a:spcBef>
          <a:spcPts val="0"/>
        </a:spcBef>
        <a:buFont typeface="Arial"/>
        <a:buChar char="•"/>
        <a:defRPr sz="12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137160" indent="-137160" algn="l" defTabSz="457200" rtl="0" eaLnBrk="1" latinLnBrk="0" hangingPunct="1">
        <a:spcBef>
          <a:spcPts val="0"/>
        </a:spcBef>
        <a:buFont typeface="Arial"/>
        <a:buChar char="•"/>
        <a:defRPr sz="12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 rot="16200000">
            <a:off x="3674582" y="4866460"/>
            <a:ext cx="2022780" cy="103280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6500" dirty="0" smtClean="0">
                <a:solidFill>
                  <a:schemeClr val="bg1">
                    <a:lumMod val="75000"/>
                  </a:schemeClr>
                </a:solidFill>
                <a:latin typeface="Century Gothic"/>
                <a:cs typeface="Century Gothic"/>
              </a:rPr>
              <a:t>GRID</a:t>
            </a:r>
            <a:endParaRPr lang="en-US" sz="6500" dirty="0">
              <a:solidFill>
                <a:schemeClr val="bg1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5351" y="3695507"/>
            <a:ext cx="4525107" cy="169711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20000" b="1" smtClean="0">
                <a:solidFill>
                  <a:schemeClr val="bg1"/>
                </a:solidFill>
                <a:latin typeface="Century Gothic"/>
                <a:cs typeface="Century Gothic"/>
              </a:rPr>
              <a:t>4:3</a:t>
            </a:r>
            <a:endParaRPr lang="en-US" sz="20000" b="1" dirty="0" smtClean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40810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6162225" y="1490638"/>
            <a:ext cx="2548348" cy="1869004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162225" y="3519234"/>
            <a:ext cx="2548348" cy="1869004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ontent Placeholder 5"/>
          <p:cNvSpPr txBox="1">
            <a:spLocks/>
          </p:cNvSpPr>
          <p:nvPr/>
        </p:nvSpPr>
        <p:spPr>
          <a:xfrm>
            <a:off x="3320953" y="1490638"/>
            <a:ext cx="2540128" cy="3897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Lorem ipsum dolor sit amet,</a:t>
            </a:r>
          </a:p>
          <a:p>
            <a:r>
              <a:rPr lang="en-US" smtClean="0"/>
              <a:t>consectetur adipiscing elit. In</a:t>
            </a:r>
          </a:p>
          <a:p>
            <a:r>
              <a:rPr lang="en-US" smtClean="0"/>
              <a:t>blandit erat eget nulla tempor</a:t>
            </a:r>
          </a:p>
          <a:p>
            <a:r>
              <a:rPr lang="en-US" smtClean="0"/>
              <a:t>congue. Proin ac suscipit diam.</a:t>
            </a:r>
          </a:p>
          <a:p>
            <a:r>
              <a:rPr lang="en-US" smtClean="0"/>
              <a:t>Sed elementum nibh vel tincidunt</a:t>
            </a:r>
          </a:p>
          <a:p>
            <a:r>
              <a:rPr lang="en-US" smtClean="0"/>
              <a:t>dictum. Nullam pellentesque nisl</a:t>
            </a:r>
          </a:p>
          <a:p>
            <a:r>
              <a:rPr lang="en-US" smtClean="0"/>
              <a:t>leo, ut hendrerit erat aliquet em</a:t>
            </a:r>
          </a:p>
          <a:p>
            <a:r>
              <a:rPr lang="en-US" smtClean="0"/>
              <a:t>eu. Nunc gravida egestas ligula,</a:t>
            </a:r>
          </a:p>
          <a:p>
            <a:r>
              <a:rPr lang="en-US" smtClean="0"/>
              <a:t>eget eleifend lectus placerat vel.</a:t>
            </a:r>
          </a:p>
          <a:p>
            <a:r>
              <a:rPr lang="en-US" smtClean="0"/>
              <a:t>Pellentesque sceler bendum eros.</a:t>
            </a:r>
          </a:p>
          <a:p>
            <a:r>
              <a:rPr lang="en-US" smtClean="0"/>
              <a:t>Proin sagittis lacus sodales ante</a:t>
            </a:r>
          </a:p>
          <a:p>
            <a:r>
              <a:rPr lang="en-US" smtClean="0"/>
              <a:t>suscipit bibenm. Maecenas in</a:t>
            </a:r>
          </a:p>
          <a:p>
            <a:r>
              <a:rPr lang="en-US" smtClean="0"/>
              <a:t>neque iaculis, auctor ipsum eu.</a:t>
            </a:r>
          </a:p>
          <a:p>
            <a:endParaRPr lang="en-US" smtClean="0"/>
          </a:p>
          <a:p>
            <a:endParaRPr lang="en-US" dirty="0"/>
          </a:p>
        </p:txBody>
      </p:sp>
      <p:sp>
        <p:nvSpPr>
          <p:cNvPr id="28" name="Content Placeholder 5"/>
          <p:cNvSpPr txBox="1">
            <a:spLocks/>
          </p:cNvSpPr>
          <p:nvPr/>
        </p:nvSpPr>
        <p:spPr>
          <a:xfrm>
            <a:off x="466725" y="2546149"/>
            <a:ext cx="2540128" cy="3897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. In</a:t>
            </a:r>
          </a:p>
          <a:p>
            <a:r>
              <a:rPr lang="en-US" dirty="0" err="1" smtClean="0"/>
              <a:t>blandit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eget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endParaRPr lang="en-US" dirty="0" smtClean="0"/>
          </a:p>
          <a:p>
            <a:r>
              <a:rPr lang="en-US" dirty="0" err="1" smtClean="0"/>
              <a:t>congue</a:t>
            </a:r>
            <a:r>
              <a:rPr lang="en-US" dirty="0" smtClean="0"/>
              <a:t>. </a:t>
            </a:r>
            <a:r>
              <a:rPr lang="en-US" dirty="0" err="1" smtClean="0"/>
              <a:t>Proin</a:t>
            </a:r>
            <a:r>
              <a:rPr lang="en-US" dirty="0" smtClean="0"/>
              <a:t> ac </a:t>
            </a:r>
            <a:r>
              <a:rPr lang="en-US" dirty="0" err="1" smtClean="0"/>
              <a:t>suscipit</a:t>
            </a:r>
            <a:r>
              <a:rPr lang="en-US" dirty="0" smtClean="0"/>
              <a:t> diam.</a:t>
            </a:r>
          </a:p>
          <a:p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elementum</a:t>
            </a:r>
            <a:r>
              <a:rPr lang="en-US" dirty="0" smtClean="0"/>
              <a:t> </a:t>
            </a:r>
            <a:r>
              <a:rPr lang="en-US" dirty="0" err="1" smtClean="0"/>
              <a:t>nibh</a:t>
            </a:r>
            <a:r>
              <a:rPr lang="en-US" dirty="0" smtClean="0"/>
              <a:t> </a:t>
            </a:r>
            <a:r>
              <a:rPr lang="en-US" dirty="0" err="1" smtClean="0"/>
              <a:t>vel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endParaRPr lang="en-US" dirty="0" smtClean="0"/>
          </a:p>
          <a:p>
            <a:r>
              <a:rPr lang="en-US" dirty="0" smtClean="0"/>
              <a:t>dictum. </a:t>
            </a:r>
            <a:r>
              <a:rPr lang="en-US" dirty="0" err="1" smtClean="0"/>
              <a:t>Nullam</a:t>
            </a:r>
            <a:r>
              <a:rPr lang="en-US" dirty="0" smtClean="0"/>
              <a:t> </a:t>
            </a:r>
            <a:r>
              <a:rPr lang="en-US" dirty="0" err="1" smtClean="0"/>
              <a:t>pellentesque</a:t>
            </a:r>
            <a:r>
              <a:rPr lang="en-US" dirty="0" smtClean="0"/>
              <a:t> </a:t>
            </a:r>
            <a:r>
              <a:rPr lang="en-US" dirty="0" err="1" smtClean="0"/>
              <a:t>nisl</a:t>
            </a:r>
            <a:endParaRPr lang="en-US" dirty="0" smtClean="0"/>
          </a:p>
          <a:p>
            <a:r>
              <a:rPr lang="en-US" dirty="0" err="1" smtClean="0"/>
              <a:t>leo</a:t>
            </a:r>
            <a:r>
              <a:rPr lang="en-US" dirty="0" smtClean="0"/>
              <a:t>,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hendrerit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aliquet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endParaRPr lang="en-US" dirty="0" smtClean="0"/>
          </a:p>
          <a:p>
            <a:r>
              <a:rPr lang="en-US" dirty="0" err="1" smtClean="0"/>
              <a:t>eu</a:t>
            </a:r>
            <a:r>
              <a:rPr lang="en-US" dirty="0" smtClean="0"/>
              <a:t>. </a:t>
            </a:r>
            <a:r>
              <a:rPr lang="en-US" dirty="0" err="1" smtClean="0"/>
              <a:t>Nunc</a:t>
            </a:r>
            <a:r>
              <a:rPr lang="en-US" dirty="0" smtClean="0"/>
              <a:t> </a:t>
            </a:r>
            <a:r>
              <a:rPr lang="en-US" dirty="0" err="1" smtClean="0"/>
              <a:t>gravida</a:t>
            </a:r>
            <a:r>
              <a:rPr lang="en-US" dirty="0" smtClean="0"/>
              <a:t> </a:t>
            </a:r>
            <a:r>
              <a:rPr lang="en-US" dirty="0" err="1" smtClean="0"/>
              <a:t>egestas</a:t>
            </a:r>
            <a:r>
              <a:rPr lang="en-US" dirty="0" smtClean="0"/>
              <a:t> ligula,</a:t>
            </a:r>
          </a:p>
          <a:p>
            <a:r>
              <a:rPr lang="en-US" dirty="0" err="1" smtClean="0"/>
              <a:t>eget</a:t>
            </a:r>
            <a:r>
              <a:rPr lang="en-US" dirty="0" smtClean="0"/>
              <a:t> </a:t>
            </a:r>
            <a:r>
              <a:rPr lang="en-US" dirty="0" err="1" smtClean="0"/>
              <a:t>eleifend</a:t>
            </a:r>
            <a:r>
              <a:rPr lang="en-US" dirty="0" smtClean="0"/>
              <a:t> </a:t>
            </a:r>
            <a:r>
              <a:rPr lang="en-US" dirty="0" err="1" smtClean="0"/>
              <a:t>lectus</a:t>
            </a:r>
            <a:r>
              <a:rPr lang="en-US" dirty="0" smtClean="0"/>
              <a:t> </a:t>
            </a:r>
            <a:r>
              <a:rPr lang="en-US" dirty="0" err="1" smtClean="0"/>
              <a:t>placerat</a:t>
            </a:r>
            <a:r>
              <a:rPr lang="en-US" dirty="0" smtClean="0"/>
              <a:t> vel.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4" name="Text Placeholder 6"/>
          <p:cNvSpPr txBox="1">
            <a:spLocks/>
          </p:cNvSpPr>
          <p:nvPr/>
        </p:nvSpPr>
        <p:spPr>
          <a:xfrm>
            <a:off x="466725" y="1428125"/>
            <a:ext cx="2540128" cy="8979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800" b="1" kern="1200" cap="all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LOREM IPSUM DOLOR SIT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066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5606278" y="3503704"/>
            <a:ext cx="2540128" cy="1862976"/>
            <a:chOff x="4735654" y="2494058"/>
            <a:chExt cx="3936235" cy="2886905"/>
          </a:xfrm>
        </p:grpSpPr>
        <p:sp>
          <p:nvSpPr>
            <p:cNvPr id="13" name="Rectangle 12"/>
            <p:cNvSpPr/>
            <p:nvPr/>
          </p:nvSpPr>
          <p:spPr>
            <a:xfrm>
              <a:off x="4735654" y="2494058"/>
              <a:ext cx="3936235" cy="2886905"/>
            </a:xfrm>
            <a:prstGeom prst="rect">
              <a:avLst/>
            </a:prstGeom>
            <a:solidFill>
              <a:srgbClr val="E5E5E5"/>
            </a:solidFill>
            <a:ln w="9525" cmpd="sng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4735654" y="2494058"/>
              <a:ext cx="3936235" cy="2886904"/>
            </a:xfrm>
            <a:prstGeom prst="line">
              <a:avLst/>
            </a:prstGeom>
            <a:ln w="9525" cmpd="sng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4735654" y="2494058"/>
              <a:ext cx="3936235" cy="2886905"/>
            </a:xfrm>
            <a:prstGeom prst="line">
              <a:avLst/>
            </a:prstGeom>
            <a:ln w="9525" cmpd="sng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15606278" y="5538329"/>
            <a:ext cx="2540128" cy="1862976"/>
            <a:chOff x="4735654" y="2494058"/>
            <a:chExt cx="3936235" cy="2886905"/>
          </a:xfrm>
        </p:grpSpPr>
        <p:sp>
          <p:nvSpPr>
            <p:cNvPr id="17" name="Rectangle 16"/>
            <p:cNvSpPr/>
            <p:nvPr/>
          </p:nvSpPr>
          <p:spPr>
            <a:xfrm>
              <a:off x="4735654" y="2494058"/>
              <a:ext cx="3936235" cy="2886905"/>
            </a:xfrm>
            <a:prstGeom prst="rect">
              <a:avLst/>
            </a:prstGeom>
            <a:solidFill>
              <a:srgbClr val="E5E5E5"/>
            </a:solidFill>
            <a:ln w="9525" cmpd="sng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4735654" y="2494058"/>
              <a:ext cx="3936235" cy="2886904"/>
            </a:xfrm>
            <a:prstGeom prst="line">
              <a:avLst/>
            </a:prstGeom>
            <a:ln w="9525" cmpd="sng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4735654" y="2494058"/>
              <a:ext cx="3936235" cy="2886905"/>
            </a:xfrm>
            <a:prstGeom prst="line">
              <a:avLst/>
            </a:prstGeom>
            <a:ln w="9525" cmpd="sng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 Placeholder 1"/>
          <p:cNvSpPr txBox="1">
            <a:spLocks/>
          </p:cNvSpPr>
          <p:nvPr/>
        </p:nvSpPr>
        <p:spPr>
          <a:xfrm>
            <a:off x="478141" y="490854"/>
            <a:ext cx="8235628" cy="87262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800" b="1" kern="1200" cap="all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400"/>
              </a:spcAft>
            </a:pPr>
            <a:r>
              <a:rPr lang="en-US" sz="2400" dirty="0" smtClean="0"/>
              <a:t>LOREM IPSUM DOLOR SIT</a:t>
            </a:r>
          </a:p>
          <a:p>
            <a:pPr>
              <a:spcAft>
                <a:spcPts val="400"/>
              </a:spcAft>
            </a:pPr>
            <a:r>
              <a:rPr lang="en-US" sz="1600" b="0" dirty="0" err="1" smtClean="0"/>
              <a:t>consectetur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adipiscing</a:t>
            </a:r>
            <a:r>
              <a:rPr lang="en-US" sz="1600" b="0" dirty="0" smtClean="0"/>
              <a:t> </a:t>
            </a:r>
            <a:endParaRPr lang="en-US" sz="1600" b="0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478141" y="1502227"/>
            <a:ext cx="5394356" cy="3897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. In </a:t>
            </a:r>
            <a:r>
              <a:rPr lang="en-US" dirty="0" err="1" smtClean="0"/>
              <a:t>blandit</a:t>
            </a:r>
            <a:endParaRPr lang="en-US" dirty="0" smtClean="0"/>
          </a:p>
          <a:p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eget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congue</a:t>
            </a:r>
            <a:r>
              <a:rPr lang="en-US" dirty="0" smtClean="0"/>
              <a:t>. </a:t>
            </a:r>
            <a:r>
              <a:rPr lang="en-US" dirty="0" err="1" smtClean="0"/>
              <a:t>Proin</a:t>
            </a:r>
            <a:r>
              <a:rPr lang="en-US" dirty="0" smtClean="0"/>
              <a:t> ac </a:t>
            </a:r>
            <a:r>
              <a:rPr lang="en-US" dirty="0" err="1" smtClean="0"/>
              <a:t>suscipit</a:t>
            </a:r>
            <a:r>
              <a:rPr lang="en-US" dirty="0" smtClean="0"/>
              <a:t> diam.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elementum</a:t>
            </a:r>
            <a:endParaRPr lang="en-US" dirty="0" smtClean="0"/>
          </a:p>
          <a:p>
            <a:r>
              <a:rPr lang="en-US" dirty="0" err="1" smtClean="0"/>
              <a:t>nibh</a:t>
            </a:r>
            <a:r>
              <a:rPr lang="en-US" dirty="0" smtClean="0"/>
              <a:t> </a:t>
            </a:r>
            <a:r>
              <a:rPr lang="en-US" dirty="0" err="1" smtClean="0"/>
              <a:t>vel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r>
              <a:rPr lang="en-US" dirty="0" smtClean="0"/>
              <a:t> dictum. </a:t>
            </a:r>
            <a:r>
              <a:rPr lang="en-US" dirty="0" err="1" smtClean="0"/>
              <a:t>Nullam</a:t>
            </a:r>
            <a:r>
              <a:rPr lang="en-US" dirty="0" smtClean="0"/>
              <a:t> </a:t>
            </a:r>
            <a:r>
              <a:rPr lang="en-US" dirty="0" err="1" smtClean="0"/>
              <a:t>pellentesque</a:t>
            </a:r>
            <a:r>
              <a:rPr lang="en-US" dirty="0" smtClean="0"/>
              <a:t> </a:t>
            </a:r>
            <a:r>
              <a:rPr lang="en-US" dirty="0" err="1" smtClean="0"/>
              <a:t>nisl</a:t>
            </a:r>
            <a:r>
              <a:rPr lang="en-US" dirty="0" smtClean="0"/>
              <a:t> </a:t>
            </a:r>
            <a:r>
              <a:rPr lang="en-US" dirty="0" err="1" smtClean="0"/>
              <a:t>leo</a:t>
            </a:r>
            <a:r>
              <a:rPr lang="en-US" dirty="0" smtClean="0"/>
              <a:t>,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hendrerit</a:t>
            </a:r>
            <a:endParaRPr lang="en-US" dirty="0" smtClean="0"/>
          </a:p>
          <a:p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aliquet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. </a:t>
            </a:r>
            <a:r>
              <a:rPr lang="en-US" dirty="0" err="1" smtClean="0"/>
              <a:t>Nunc</a:t>
            </a:r>
            <a:r>
              <a:rPr lang="en-US" dirty="0" smtClean="0"/>
              <a:t> </a:t>
            </a:r>
            <a:r>
              <a:rPr lang="en-US" dirty="0" err="1" smtClean="0"/>
              <a:t>gravida</a:t>
            </a:r>
            <a:r>
              <a:rPr lang="en-US" dirty="0" smtClean="0"/>
              <a:t> </a:t>
            </a:r>
            <a:r>
              <a:rPr lang="en-US" dirty="0" err="1" smtClean="0"/>
              <a:t>egestas</a:t>
            </a:r>
            <a:r>
              <a:rPr lang="en-US" dirty="0" smtClean="0"/>
              <a:t> ligula, </a:t>
            </a:r>
            <a:r>
              <a:rPr lang="en-US" dirty="0" err="1" smtClean="0"/>
              <a:t>eget</a:t>
            </a:r>
            <a:r>
              <a:rPr lang="en-US" dirty="0" smtClean="0"/>
              <a:t> </a:t>
            </a:r>
            <a:r>
              <a:rPr lang="en-US" dirty="0" err="1" smtClean="0"/>
              <a:t>eleifend</a:t>
            </a:r>
            <a:r>
              <a:rPr lang="en-US" dirty="0" smtClean="0"/>
              <a:t> </a:t>
            </a:r>
            <a:r>
              <a:rPr lang="en-US" dirty="0" err="1" smtClean="0"/>
              <a:t>lectus</a:t>
            </a:r>
            <a:endParaRPr lang="en-US" dirty="0" smtClean="0"/>
          </a:p>
          <a:p>
            <a:r>
              <a:rPr lang="en-US" dirty="0" err="1" smtClean="0"/>
              <a:t>placerat</a:t>
            </a:r>
            <a:r>
              <a:rPr lang="en-US" dirty="0" smtClean="0"/>
              <a:t> vel. </a:t>
            </a:r>
            <a:r>
              <a:rPr lang="en-US" dirty="0" err="1" smtClean="0"/>
              <a:t>Pellentesque</a:t>
            </a:r>
            <a:r>
              <a:rPr lang="en-US" dirty="0" smtClean="0"/>
              <a:t> </a:t>
            </a:r>
            <a:r>
              <a:rPr lang="en-US" dirty="0" err="1" smtClean="0"/>
              <a:t>sceler</a:t>
            </a:r>
            <a:r>
              <a:rPr lang="en-US" dirty="0" smtClean="0"/>
              <a:t> </a:t>
            </a:r>
            <a:r>
              <a:rPr lang="en-US" dirty="0" err="1" smtClean="0"/>
              <a:t>bendum</a:t>
            </a:r>
            <a:r>
              <a:rPr lang="en-US" dirty="0" smtClean="0"/>
              <a:t> </a:t>
            </a:r>
            <a:r>
              <a:rPr lang="en-US" dirty="0" err="1" smtClean="0"/>
              <a:t>eros</a:t>
            </a:r>
            <a:r>
              <a:rPr lang="en-US" dirty="0" smtClean="0"/>
              <a:t>. </a:t>
            </a:r>
            <a:r>
              <a:rPr lang="en-US" dirty="0" err="1" smtClean="0"/>
              <a:t>Proin</a:t>
            </a:r>
            <a:r>
              <a:rPr lang="en-US" dirty="0" smtClean="0"/>
              <a:t> </a:t>
            </a:r>
            <a:r>
              <a:rPr lang="en-US" dirty="0" err="1" smtClean="0"/>
              <a:t>sagittis</a:t>
            </a:r>
            <a:r>
              <a:rPr lang="en-US" dirty="0" smtClean="0"/>
              <a:t> lacus</a:t>
            </a:r>
          </a:p>
          <a:p>
            <a:r>
              <a:rPr lang="en-US" dirty="0" err="1" smtClean="0"/>
              <a:t>sodales</a:t>
            </a:r>
            <a:r>
              <a:rPr lang="en-US" dirty="0" smtClean="0"/>
              <a:t> ante </a:t>
            </a:r>
            <a:r>
              <a:rPr lang="en-US" dirty="0" err="1" smtClean="0"/>
              <a:t>suscipit</a:t>
            </a:r>
            <a:r>
              <a:rPr lang="en-US" dirty="0" smtClean="0"/>
              <a:t> </a:t>
            </a:r>
            <a:r>
              <a:rPr lang="en-US" dirty="0" err="1" smtClean="0"/>
              <a:t>bibenm</a:t>
            </a:r>
            <a:r>
              <a:rPr lang="en-US" dirty="0" smtClean="0"/>
              <a:t>. Maecenas in </a:t>
            </a:r>
            <a:r>
              <a:rPr lang="en-US" dirty="0" err="1" smtClean="0"/>
              <a:t>neque</a:t>
            </a:r>
            <a:r>
              <a:rPr lang="en-US" dirty="0" smtClean="0"/>
              <a:t> </a:t>
            </a:r>
            <a:r>
              <a:rPr lang="en-US" dirty="0" err="1" smtClean="0"/>
              <a:t>iaculis</a:t>
            </a:r>
            <a:r>
              <a:rPr lang="en-US" dirty="0" smtClean="0"/>
              <a:t>, </a:t>
            </a:r>
            <a:r>
              <a:rPr lang="en-US" dirty="0" err="1" smtClean="0"/>
              <a:t>auctor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  <a:p>
            <a:r>
              <a:rPr lang="en-US" dirty="0" err="1" smtClean="0"/>
              <a:t>eu</a:t>
            </a:r>
            <a:r>
              <a:rPr lang="en-US" dirty="0" smtClean="0"/>
              <a:t>. Nam nisi ligula, </a:t>
            </a:r>
            <a:r>
              <a:rPr lang="en-US" dirty="0" err="1" smtClean="0"/>
              <a:t>posuere</a:t>
            </a:r>
            <a:r>
              <a:rPr lang="en-US" dirty="0" smtClean="0"/>
              <a:t> </a:t>
            </a:r>
            <a:r>
              <a:rPr lang="en-US" dirty="0" err="1" smtClean="0"/>
              <a:t>sed</a:t>
            </a:r>
            <a:r>
              <a:rPr lang="en-US" dirty="0" smtClean="0"/>
              <a:t> lacus </a:t>
            </a:r>
            <a:r>
              <a:rPr lang="en-US" dirty="0" err="1" smtClean="0"/>
              <a:t>eu</a:t>
            </a:r>
            <a:r>
              <a:rPr lang="en-US" dirty="0" smtClean="0"/>
              <a:t>, </a:t>
            </a:r>
            <a:r>
              <a:rPr lang="en-US" dirty="0" err="1" smtClean="0"/>
              <a:t>porttitor</a:t>
            </a:r>
            <a:r>
              <a:rPr lang="en-US" dirty="0" smtClean="0"/>
              <a:t> </a:t>
            </a:r>
            <a:r>
              <a:rPr lang="en-US" dirty="0" err="1" smtClean="0"/>
              <a:t>condimentum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Fusce</a:t>
            </a:r>
            <a:r>
              <a:rPr lang="en-US" dirty="0" smtClean="0"/>
              <a:t> </a:t>
            </a:r>
            <a:r>
              <a:rPr lang="en-US" dirty="0" err="1" smtClean="0"/>
              <a:t>lacinia</a:t>
            </a:r>
            <a:r>
              <a:rPr lang="en-US" dirty="0" smtClean="0"/>
              <a:t> magna id </a:t>
            </a:r>
            <a:r>
              <a:rPr lang="en-US" dirty="0" err="1" smtClean="0"/>
              <a:t>suscipit</a:t>
            </a:r>
            <a:r>
              <a:rPr lang="en-US" dirty="0" smtClean="0"/>
              <a:t> </a:t>
            </a:r>
            <a:r>
              <a:rPr lang="en-US" dirty="0" err="1" smtClean="0"/>
              <a:t>aliquet</a:t>
            </a:r>
            <a:r>
              <a:rPr lang="en-US" dirty="0" smtClean="0"/>
              <a:t>. </a:t>
            </a:r>
          </a:p>
          <a:p>
            <a:pPr>
              <a:spcBef>
                <a:spcPts val="1200"/>
              </a:spcBef>
            </a:pPr>
            <a:r>
              <a:rPr lang="en-US" dirty="0" err="1" smtClean="0"/>
              <a:t>Suspendisse</a:t>
            </a:r>
            <a:r>
              <a:rPr lang="en-US" dirty="0" smtClean="0"/>
              <a:t> </a:t>
            </a:r>
            <a:r>
              <a:rPr lang="en-US" dirty="0" err="1" smtClean="0"/>
              <a:t>bibendum</a:t>
            </a:r>
            <a:r>
              <a:rPr lang="en-US" dirty="0" smtClean="0"/>
              <a:t> </a:t>
            </a:r>
            <a:r>
              <a:rPr lang="en-US" dirty="0" err="1" smtClean="0"/>
              <a:t>justo</a:t>
            </a:r>
            <a:r>
              <a:rPr lang="en-US" dirty="0" smtClean="0"/>
              <a:t> </a:t>
            </a:r>
            <a:r>
              <a:rPr lang="en-US" dirty="0" err="1" smtClean="0"/>
              <a:t>risus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turpis</a:t>
            </a:r>
            <a:r>
              <a:rPr lang="en-US" dirty="0" smtClean="0"/>
              <a:t> </a:t>
            </a:r>
            <a:r>
              <a:rPr lang="en-US" dirty="0" err="1" smtClean="0"/>
              <a:t>vehicula</a:t>
            </a:r>
            <a:r>
              <a:rPr lang="en-US" dirty="0" smtClean="0"/>
              <a:t> </a:t>
            </a:r>
            <a:r>
              <a:rPr lang="en-US" dirty="0" err="1" smtClean="0"/>
              <a:t>sed</a:t>
            </a:r>
            <a:endParaRPr lang="en-US" dirty="0" smtClean="0"/>
          </a:p>
          <a:p>
            <a:r>
              <a:rPr lang="en-US" dirty="0" err="1" smtClean="0"/>
              <a:t>sodales</a:t>
            </a:r>
            <a:r>
              <a:rPr lang="en-US" dirty="0" smtClean="0"/>
              <a:t> </a:t>
            </a:r>
            <a:r>
              <a:rPr lang="en-US" dirty="0" err="1" smtClean="0"/>
              <a:t>felis</a:t>
            </a:r>
            <a:r>
              <a:rPr lang="en-US" dirty="0" smtClean="0"/>
              <a:t> </a:t>
            </a:r>
            <a:r>
              <a:rPr lang="en-US" dirty="0" err="1" smtClean="0"/>
              <a:t>mattis</a:t>
            </a:r>
            <a:r>
              <a:rPr lang="en-US" dirty="0" smtClean="0"/>
              <a:t>. </a:t>
            </a:r>
            <a:r>
              <a:rPr lang="en-US" dirty="0" err="1" smtClean="0"/>
              <a:t>Curabitur</a:t>
            </a:r>
            <a:r>
              <a:rPr lang="en-US" dirty="0" smtClean="0"/>
              <a:t> ante </a:t>
            </a:r>
            <a:r>
              <a:rPr lang="en-US" dirty="0" err="1" smtClean="0"/>
              <a:t>odio</a:t>
            </a:r>
            <a:r>
              <a:rPr lang="en-US" dirty="0" smtClean="0"/>
              <a:t>, </a:t>
            </a:r>
            <a:r>
              <a:rPr lang="en-US" dirty="0" err="1" smtClean="0"/>
              <a:t>porta</a:t>
            </a:r>
            <a:r>
              <a:rPr lang="en-US" dirty="0" smtClean="0"/>
              <a:t> ac </a:t>
            </a:r>
            <a:r>
              <a:rPr lang="en-US" dirty="0" err="1" smtClean="0"/>
              <a:t>accumsan</a:t>
            </a:r>
            <a:r>
              <a:rPr lang="en-US" dirty="0" smtClean="0"/>
              <a:t> </a:t>
            </a:r>
            <a:r>
              <a:rPr lang="en-US" dirty="0" err="1" smtClean="0"/>
              <a:t>nec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varius</a:t>
            </a:r>
            <a:r>
              <a:rPr lang="en-US" dirty="0" smtClean="0"/>
              <a:t> at est. </a:t>
            </a:r>
            <a:r>
              <a:rPr lang="en-US" dirty="0" err="1" smtClean="0"/>
              <a:t>Pellentesque</a:t>
            </a:r>
            <a:r>
              <a:rPr lang="en-US" dirty="0" smtClean="0"/>
              <a:t> </a:t>
            </a:r>
            <a:r>
              <a:rPr lang="en-US" dirty="0" err="1" smtClean="0"/>
              <a:t>elementum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tempus, sit </a:t>
            </a:r>
            <a:r>
              <a:rPr lang="en-US" dirty="0" err="1" smtClean="0"/>
              <a:t>amet</a:t>
            </a:r>
            <a:endParaRPr lang="en-US" dirty="0" smtClean="0"/>
          </a:p>
          <a:p>
            <a:r>
              <a:rPr lang="en-US" dirty="0" err="1" smtClean="0"/>
              <a:t>ultricies</a:t>
            </a:r>
            <a:r>
              <a:rPr lang="en-US" dirty="0" smtClean="0"/>
              <a:t> </a:t>
            </a:r>
            <a:r>
              <a:rPr lang="en-US" dirty="0" err="1" smtClean="0"/>
              <a:t>orci</a:t>
            </a:r>
            <a:r>
              <a:rPr lang="en-US" dirty="0" smtClean="0"/>
              <a:t> </a:t>
            </a:r>
            <a:r>
              <a:rPr lang="en-US" dirty="0" err="1" smtClean="0"/>
              <a:t>egestas</a:t>
            </a:r>
            <a:r>
              <a:rPr lang="en-US" dirty="0" smtClean="0"/>
              <a:t>. Nam nisi ligula, </a:t>
            </a:r>
            <a:r>
              <a:rPr lang="en-US" dirty="0" err="1" smtClean="0"/>
              <a:t>posuere</a:t>
            </a:r>
            <a:r>
              <a:rPr lang="en-US" dirty="0" smtClean="0"/>
              <a:t> </a:t>
            </a:r>
            <a:r>
              <a:rPr lang="en-US" dirty="0" err="1" smtClean="0"/>
              <a:t>sed</a:t>
            </a:r>
            <a:r>
              <a:rPr lang="en-US" dirty="0" smtClean="0"/>
              <a:t> lacus </a:t>
            </a:r>
            <a:r>
              <a:rPr lang="en-US" dirty="0" err="1" smtClean="0"/>
              <a:t>eu</a:t>
            </a:r>
            <a:r>
              <a:rPr lang="en-US" dirty="0" smtClean="0"/>
              <a:t>, </a:t>
            </a:r>
            <a:r>
              <a:rPr lang="en-US" dirty="0" err="1" smtClean="0"/>
              <a:t>porttitor</a:t>
            </a:r>
            <a:endParaRPr lang="en-US" dirty="0" smtClean="0"/>
          </a:p>
          <a:p>
            <a:r>
              <a:rPr lang="en-US" dirty="0" err="1" smtClean="0"/>
              <a:t>condimentum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. </a:t>
            </a:r>
            <a:r>
              <a:rPr lang="en-US" dirty="0" err="1" smtClean="0"/>
              <a:t>Fusce</a:t>
            </a:r>
            <a:r>
              <a:rPr lang="en-US" dirty="0" smtClean="0"/>
              <a:t> </a:t>
            </a:r>
            <a:r>
              <a:rPr lang="en-US" dirty="0" err="1" smtClean="0"/>
              <a:t>lacinia</a:t>
            </a:r>
            <a:r>
              <a:rPr lang="en-US" dirty="0" smtClean="0"/>
              <a:t> magna id </a:t>
            </a:r>
            <a:r>
              <a:rPr lang="en-US" dirty="0" err="1" smtClean="0"/>
              <a:t>suscipit</a:t>
            </a:r>
            <a:r>
              <a:rPr lang="en-US" dirty="0" smtClean="0"/>
              <a:t> </a:t>
            </a:r>
            <a:r>
              <a:rPr lang="en-US" dirty="0" err="1" smtClean="0"/>
              <a:t>aliquet</a:t>
            </a:r>
            <a:r>
              <a:rPr lang="en-US" dirty="0" smtClean="0"/>
              <a:t> </a:t>
            </a:r>
            <a:r>
              <a:rPr lang="en-US" dirty="0" err="1" smtClean="0"/>
              <a:t>maeced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Suspendisse</a:t>
            </a:r>
            <a:r>
              <a:rPr lang="en-US" dirty="0" smtClean="0"/>
              <a:t> </a:t>
            </a:r>
            <a:r>
              <a:rPr lang="en-US" dirty="0" err="1" smtClean="0"/>
              <a:t>bibendum</a:t>
            </a:r>
            <a:r>
              <a:rPr lang="en-US" dirty="0" smtClean="0"/>
              <a:t> </a:t>
            </a:r>
            <a:r>
              <a:rPr lang="en-US" dirty="0" err="1" smtClean="0"/>
              <a:t>justo</a:t>
            </a:r>
            <a:r>
              <a:rPr lang="en-US" dirty="0" smtClean="0"/>
              <a:t> </a:t>
            </a:r>
            <a:r>
              <a:rPr lang="en-US" dirty="0" err="1" smtClean="0"/>
              <a:t>risus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turpis</a:t>
            </a:r>
            <a:r>
              <a:rPr lang="en-US" dirty="0" smtClean="0"/>
              <a:t> </a:t>
            </a:r>
            <a:r>
              <a:rPr lang="en-US" dirty="0" err="1" smtClean="0"/>
              <a:t>vehicula</a:t>
            </a:r>
            <a:r>
              <a:rPr lang="en-US" dirty="0" smtClean="0"/>
              <a:t> </a:t>
            </a:r>
            <a:r>
              <a:rPr lang="en-US" dirty="0" err="1" smtClean="0"/>
              <a:t>sed</a:t>
            </a:r>
            <a:endParaRPr lang="en-US" dirty="0" smtClean="0"/>
          </a:p>
          <a:p>
            <a:r>
              <a:rPr lang="en-US" dirty="0" err="1" smtClean="0"/>
              <a:t>sodales</a:t>
            </a:r>
            <a:r>
              <a:rPr lang="en-US" dirty="0" smtClean="0"/>
              <a:t> </a:t>
            </a:r>
            <a:r>
              <a:rPr lang="en-US" dirty="0" err="1" smtClean="0"/>
              <a:t>felis</a:t>
            </a:r>
            <a:r>
              <a:rPr lang="en-US" dirty="0" smtClean="0"/>
              <a:t> </a:t>
            </a:r>
            <a:r>
              <a:rPr lang="en-US" dirty="0" err="1" smtClean="0"/>
              <a:t>mattis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266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431363" y="-9144"/>
            <a:ext cx="307622" cy="6867144"/>
            <a:chOff x="4430240" y="-9144"/>
            <a:chExt cx="307622" cy="686714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6567176" y="-9144"/>
            <a:ext cx="307622" cy="6867144"/>
            <a:chOff x="4430240" y="-9144"/>
            <a:chExt cx="307622" cy="6867144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2295551" y="-9144"/>
            <a:ext cx="307622" cy="6867144"/>
            <a:chOff x="4430240" y="-9144"/>
            <a:chExt cx="307622" cy="6867144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-14161" y="1346763"/>
            <a:ext cx="9171433" cy="138745"/>
            <a:chOff x="-24321" y="1327463"/>
            <a:chExt cx="9171433" cy="138745"/>
          </a:xfrm>
        </p:grpSpPr>
        <p:cxnSp>
          <p:nvCxnSpPr>
            <p:cNvPr id="14" name="Straight Connector 13"/>
            <p:cNvCxnSpPr/>
            <p:nvPr/>
          </p:nvCxnSpPr>
          <p:spPr>
            <a:xfrm rot="16200000">
              <a:off x="4561396" y="-3119509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>
              <a:off x="4561396" y="-325825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-14160" y="2355313"/>
            <a:ext cx="9171433" cy="138745"/>
            <a:chOff x="-24320" y="2281539"/>
            <a:chExt cx="9171433" cy="138745"/>
          </a:xfrm>
        </p:grpSpPr>
        <p:cxnSp>
          <p:nvCxnSpPr>
            <p:cNvPr id="17" name="Straight Connector 16"/>
            <p:cNvCxnSpPr/>
            <p:nvPr/>
          </p:nvCxnSpPr>
          <p:spPr>
            <a:xfrm rot="16200000">
              <a:off x="4561397" y="-2165433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>
              <a:off x="4561397" y="-2304178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-14160" y="3363863"/>
            <a:ext cx="9171433" cy="138745"/>
            <a:chOff x="-24320" y="3337050"/>
            <a:chExt cx="9171433" cy="138745"/>
          </a:xfrm>
        </p:grpSpPr>
        <p:cxnSp>
          <p:nvCxnSpPr>
            <p:cNvPr id="20" name="Straight Connector 19"/>
            <p:cNvCxnSpPr/>
            <p:nvPr/>
          </p:nvCxnSpPr>
          <p:spPr>
            <a:xfrm rot="16200000">
              <a:off x="4561397" y="-1109922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6200000">
              <a:off x="4561397" y="-1248667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-14160" y="4372413"/>
            <a:ext cx="9171433" cy="138746"/>
            <a:chOff x="-24320" y="4437717"/>
            <a:chExt cx="9171433" cy="138746"/>
          </a:xfrm>
        </p:grpSpPr>
        <p:cxnSp>
          <p:nvCxnSpPr>
            <p:cNvPr id="23" name="Straight Connector 22"/>
            <p:cNvCxnSpPr/>
            <p:nvPr/>
          </p:nvCxnSpPr>
          <p:spPr>
            <a:xfrm rot="16200000">
              <a:off x="4561397" y="-925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>
              <a:off x="4561397" y="-148000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-14160" y="5380962"/>
            <a:ext cx="9171433" cy="138746"/>
            <a:chOff x="-24320" y="4437717"/>
            <a:chExt cx="9171433" cy="138746"/>
          </a:xfrm>
        </p:grpSpPr>
        <p:cxnSp>
          <p:nvCxnSpPr>
            <p:cNvPr id="26" name="Straight Connector 25"/>
            <p:cNvCxnSpPr/>
            <p:nvPr/>
          </p:nvCxnSpPr>
          <p:spPr>
            <a:xfrm rot="16200000">
              <a:off x="4561397" y="-925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>
              <a:off x="4561397" y="-148000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>
            <a:off x="467360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702988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>
            <a:off x="4563803" y="-4113331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>
            <a:off x="4563803" y="1816158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itle 1"/>
          <p:cNvSpPr txBox="1">
            <a:spLocks/>
          </p:cNvSpPr>
          <p:nvPr/>
        </p:nvSpPr>
        <p:spPr>
          <a:xfrm>
            <a:off x="1991360" y="5699759"/>
            <a:ext cx="6711628" cy="6863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5500" dirty="0" smtClean="0">
                <a:solidFill>
                  <a:schemeClr val="bg1">
                    <a:lumMod val="75000"/>
                  </a:schemeClr>
                </a:solidFill>
                <a:latin typeface="Century Gothic"/>
                <a:cs typeface="Century Gothic"/>
              </a:rPr>
              <a:t>COLUMN</a:t>
            </a:r>
            <a:endParaRPr lang="en-US" sz="5500" dirty="0">
              <a:solidFill>
                <a:schemeClr val="bg1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433751" y="3856850"/>
            <a:ext cx="1903049" cy="219399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20000" b="1" dirty="0">
                <a:solidFill>
                  <a:schemeClr val="bg1"/>
                </a:solidFill>
                <a:latin typeface="Century Gothic"/>
                <a:cs typeface="Century Gothic"/>
              </a:rPr>
              <a:t>4</a:t>
            </a:r>
            <a:endParaRPr lang="en-US" sz="20000" b="1" dirty="0" smtClean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38121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6035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/>
          <p:cNvSpPr txBox="1">
            <a:spLocks/>
          </p:cNvSpPr>
          <p:nvPr/>
        </p:nvSpPr>
        <p:spPr>
          <a:xfrm>
            <a:off x="457200" y="802640"/>
            <a:ext cx="8235628" cy="546944"/>
          </a:xfrm>
          <a:prstGeom prst="rect">
            <a:avLst/>
          </a:prstGeom>
        </p:spPr>
        <p:txBody>
          <a:bodyPr lIns="0" tIns="0" rIns="0" bIns="0"/>
          <a:lstStyle>
            <a:lvl1pPr marL="137160" indent="-137160" algn="l" defTabSz="457200" rtl="0" eaLnBrk="1" latinLnBrk="0" hangingPunct="1">
              <a:spcBef>
                <a:spcPts val="0"/>
              </a:spcBef>
              <a:buFont typeface="Arial"/>
              <a:buChar char="•"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137160" indent="-137160" algn="l" defTabSz="457200" rtl="0" eaLnBrk="1" latinLnBrk="0" hangingPunct="1">
              <a:spcBef>
                <a:spcPts val="0"/>
              </a:spcBef>
              <a:buFont typeface="Arial"/>
              <a:buChar char="•"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37160" indent="-137160" algn="l" defTabSz="457200" rtl="0" eaLnBrk="1" latinLnBrk="0" hangingPunct="1">
              <a:spcBef>
                <a:spcPts val="0"/>
              </a:spcBef>
              <a:buFont typeface="Arial"/>
              <a:buChar char="•"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37160" indent="-137160" algn="l" defTabSz="457200" rtl="0" eaLnBrk="1" latinLnBrk="0" hangingPunct="1">
              <a:spcBef>
                <a:spcPts val="0"/>
              </a:spcBef>
              <a:buFont typeface="Arial"/>
              <a:buChar char="•"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137160" indent="-137160" algn="l" defTabSz="457200" rtl="0" eaLnBrk="1" latinLnBrk="0" hangingPunct="1">
              <a:spcBef>
                <a:spcPts val="0"/>
              </a:spcBef>
              <a:buFont typeface="Arial"/>
              <a:buChar char="•"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400"/>
              </a:spcAft>
              <a:buNone/>
            </a:pPr>
            <a:r>
              <a:rPr lang="en-US" sz="4000" b="1" dirty="0" smtClean="0"/>
              <a:t>LOREM IPSUM DOLOR SIT</a:t>
            </a: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2600958" y="2494058"/>
            <a:ext cx="6091869" cy="2886904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Lorem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ipsum</a:t>
            </a:r>
            <a:r>
              <a:rPr lang="en-US" sz="1200" dirty="0" smtClean="0">
                <a:latin typeface="Century Gothic"/>
                <a:cs typeface="Century Gothic"/>
              </a:rPr>
              <a:t> dolor sit </a:t>
            </a:r>
            <a:r>
              <a:rPr lang="en-US" sz="1200" dirty="0" err="1" smtClean="0">
                <a:latin typeface="Century Gothic"/>
                <a:cs typeface="Century Gothic"/>
              </a:rPr>
              <a:t>amet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latin typeface="Century Gothic"/>
                <a:cs typeface="Century Gothic"/>
              </a:rPr>
              <a:t>consectetur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adipiscing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elit</a:t>
            </a:r>
            <a:r>
              <a:rPr lang="en-US" sz="1200" dirty="0" smtClean="0">
                <a:latin typeface="Century Gothic"/>
                <a:cs typeface="Century Gothic"/>
              </a:rPr>
              <a:t>. In </a:t>
            </a:r>
            <a:r>
              <a:rPr lang="en-US" sz="1200" dirty="0" err="1" smtClean="0">
                <a:latin typeface="Century Gothic"/>
                <a:cs typeface="Century Gothic"/>
              </a:rPr>
              <a:t>blandit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erat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eget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nulla</a:t>
            </a:r>
            <a:endParaRPr lang="en-US" sz="1200" dirty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tempor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congue</a:t>
            </a:r>
            <a:r>
              <a:rPr lang="en-US" sz="1200" dirty="0" smtClean="0">
                <a:latin typeface="Century Gothic"/>
                <a:cs typeface="Century Gothic"/>
              </a:rPr>
              <a:t>. Pro ac </a:t>
            </a:r>
            <a:r>
              <a:rPr lang="en-US" sz="1200" dirty="0" err="1" smtClean="0">
                <a:latin typeface="Century Gothic"/>
                <a:cs typeface="Century Gothic"/>
              </a:rPr>
              <a:t>suscipit</a:t>
            </a:r>
            <a:r>
              <a:rPr lang="en-US" sz="1200" dirty="0" smtClean="0">
                <a:latin typeface="Century Gothic"/>
                <a:cs typeface="Century Gothic"/>
              </a:rPr>
              <a:t> diam. </a:t>
            </a:r>
            <a:r>
              <a:rPr lang="en-US" sz="1200" dirty="0" err="1" smtClean="0">
                <a:latin typeface="Century Gothic"/>
                <a:cs typeface="Century Gothic"/>
              </a:rPr>
              <a:t>Sed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elementum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nibh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vel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tincidunt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smtClean="0">
                <a:latin typeface="Century Gothic"/>
                <a:cs typeface="Century Gothic"/>
              </a:rPr>
              <a:t>dictum.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Nullam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pellentesque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nisl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leo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latin typeface="Century Gothic"/>
                <a:cs typeface="Century Gothic"/>
              </a:rPr>
              <a:t>ut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hendrerit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erat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aliquet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eu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Nunc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gravida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egestas</a:t>
            </a:r>
            <a:endParaRPr lang="en-US" sz="1200" dirty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smtClean="0">
                <a:latin typeface="Century Gothic"/>
                <a:cs typeface="Century Gothic"/>
              </a:rPr>
              <a:t>ligula, </a:t>
            </a:r>
            <a:r>
              <a:rPr lang="en-US" sz="1200" dirty="0" err="1" smtClean="0">
                <a:latin typeface="Century Gothic"/>
                <a:cs typeface="Century Gothic"/>
              </a:rPr>
              <a:t>eget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eleifend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lectus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placerat</a:t>
            </a:r>
            <a:r>
              <a:rPr lang="en-US" sz="1200" dirty="0" smtClean="0">
                <a:latin typeface="Century Gothic"/>
                <a:cs typeface="Century Gothic"/>
              </a:rPr>
              <a:t> vel. Maecenas in </a:t>
            </a:r>
            <a:r>
              <a:rPr lang="en-US" sz="1200" dirty="0" err="1" smtClean="0">
                <a:latin typeface="Century Gothic"/>
                <a:cs typeface="Century Gothic"/>
              </a:rPr>
              <a:t>neque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iaculis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latin typeface="Century Gothic"/>
                <a:cs typeface="Century Gothic"/>
              </a:rPr>
              <a:t>auctor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ipsu</a:t>
            </a:r>
            <a:endParaRPr lang="en-US" sz="1200" dirty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eu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latin typeface="Century Gothic"/>
                <a:cs typeface="Century Gothic"/>
              </a:rPr>
              <a:t>vulputate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massa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Quisque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enim</a:t>
            </a:r>
            <a:r>
              <a:rPr lang="en-US" sz="1200" dirty="0" smtClean="0">
                <a:latin typeface="Century Gothic"/>
                <a:cs typeface="Century Gothic"/>
              </a:rPr>
              <a:t> in </a:t>
            </a:r>
            <a:r>
              <a:rPr lang="en-US" sz="1200" dirty="0" err="1" smtClean="0">
                <a:latin typeface="Century Gothic"/>
                <a:cs typeface="Century Gothic"/>
              </a:rPr>
              <a:t>arcu</a:t>
            </a:r>
            <a:r>
              <a:rPr lang="en-US" sz="1200" dirty="0" smtClean="0">
                <a:latin typeface="Century Gothic"/>
                <a:cs typeface="Century Gothic"/>
              </a:rPr>
              <a:t> tempus </a:t>
            </a:r>
            <a:r>
              <a:rPr lang="en-US" sz="1200" dirty="0" err="1" smtClean="0">
                <a:latin typeface="Century Gothic"/>
                <a:cs typeface="Century Gothic"/>
              </a:rPr>
              <a:t>consectetur</a:t>
            </a:r>
            <a:r>
              <a:rPr lang="en-US" sz="1200" dirty="0" smtClean="0">
                <a:latin typeface="Century Gothic"/>
                <a:cs typeface="Century Gothic"/>
              </a:rPr>
              <a:t> non a </a:t>
            </a:r>
            <a:r>
              <a:rPr lang="en-US" sz="1200" dirty="0" err="1" smtClean="0">
                <a:latin typeface="Century Gothic"/>
                <a:cs typeface="Century Gothic"/>
              </a:rPr>
              <a:t>felis</a:t>
            </a:r>
            <a:r>
              <a:rPr lang="en-US" sz="1200" dirty="0" smtClean="0">
                <a:latin typeface="Century Gothic"/>
                <a:cs typeface="Century Gothic"/>
              </a:rPr>
              <a:t>.</a:t>
            </a:r>
          </a:p>
          <a:p>
            <a:pPr marL="0" indent="0">
              <a:spcBef>
                <a:spcPts val="1200"/>
              </a:spcBef>
              <a:spcAft>
                <a:spcPts val="400"/>
              </a:spcAft>
              <a:buNone/>
            </a:pPr>
            <a:r>
              <a:rPr lang="en-US" sz="1200" dirty="0" smtClean="0">
                <a:latin typeface="Century Gothic"/>
                <a:cs typeface="Century Gothic"/>
              </a:rPr>
              <a:t>Viva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tempor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viverra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pharetra</a:t>
            </a:r>
            <a:r>
              <a:rPr lang="en-US" sz="1200" dirty="0">
                <a:latin typeface="Century Gothic"/>
                <a:cs typeface="Century Gothic"/>
              </a:rPr>
              <a:t>. </a:t>
            </a:r>
            <a:r>
              <a:rPr lang="en-US" sz="1200" dirty="0" err="1">
                <a:latin typeface="Century Gothic"/>
                <a:cs typeface="Century Gothic"/>
              </a:rPr>
              <a:t>Fusce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tincidunt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eros</a:t>
            </a:r>
            <a:r>
              <a:rPr lang="en-US" sz="1200" dirty="0">
                <a:latin typeface="Century Gothic"/>
                <a:cs typeface="Century Gothic"/>
              </a:rPr>
              <a:t> temp </a:t>
            </a:r>
            <a:r>
              <a:rPr lang="en-US" sz="1200" dirty="0" err="1">
                <a:latin typeface="Century Gothic"/>
                <a:cs typeface="Century Gothic"/>
              </a:rPr>
              <a:t>scelerisque</a:t>
            </a:r>
            <a:r>
              <a:rPr lang="en-US" sz="1200" dirty="0">
                <a:latin typeface="Century Gothic"/>
                <a:cs typeface="Century Gothic"/>
              </a:rPr>
              <a:t> mi </a:t>
            </a:r>
            <a:r>
              <a:rPr lang="en-US" sz="1200" dirty="0" err="1" smtClean="0">
                <a:latin typeface="Century Gothic"/>
                <a:cs typeface="Century Gothic"/>
              </a:rPr>
              <a:t>adipiscin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gravida</a:t>
            </a:r>
            <a:r>
              <a:rPr lang="en-US" sz="1200" dirty="0">
                <a:latin typeface="Century Gothic"/>
                <a:cs typeface="Century Gothic"/>
              </a:rPr>
              <a:t>. </a:t>
            </a:r>
            <a:r>
              <a:rPr lang="en-US" sz="1200" dirty="0" err="1">
                <a:latin typeface="Century Gothic"/>
                <a:cs typeface="Century Gothic"/>
              </a:rPr>
              <a:t>Cras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vel</a:t>
            </a:r>
            <a:r>
              <a:rPr lang="en-US" sz="1200" dirty="0">
                <a:latin typeface="Century Gothic"/>
                <a:cs typeface="Century Gothic"/>
              </a:rPr>
              <a:t> lacus </a:t>
            </a:r>
            <a:r>
              <a:rPr lang="en-US" sz="1200" dirty="0" err="1">
                <a:latin typeface="Century Gothic"/>
                <a:cs typeface="Century Gothic"/>
              </a:rPr>
              <a:t>nec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risus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fringilla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volutpat</a:t>
            </a:r>
            <a:r>
              <a:rPr lang="en-US" sz="1200" dirty="0">
                <a:latin typeface="Century Gothic"/>
                <a:cs typeface="Century Gothic"/>
              </a:rPr>
              <a:t>. </a:t>
            </a:r>
            <a:r>
              <a:rPr lang="en-US" sz="1200" dirty="0" err="1">
                <a:latin typeface="Century Gothic"/>
                <a:cs typeface="Century Gothic"/>
              </a:rPr>
              <a:t>Praesent</a:t>
            </a:r>
            <a:r>
              <a:rPr lang="en-US" sz="1200" dirty="0">
                <a:latin typeface="Century Gothic"/>
                <a:cs typeface="Century Gothic"/>
              </a:rPr>
              <a:t> sit </a:t>
            </a:r>
            <a:r>
              <a:rPr lang="en-US" sz="1200" dirty="0" err="1">
                <a:latin typeface="Century Gothic"/>
                <a:cs typeface="Century Gothic"/>
              </a:rPr>
              <a:t>amet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purus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leo</a:t>
            </a:r>
            <a:r>
              <a:rPr lang="en-US" sz="1200" dirty="0" smtClean="0">
                <a:latin typeface="Century Gothic"/>
                <a:cs typeface="Century Gothic"/>
              </a:rPr>
              <a:t>.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Morbi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ut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sapien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vehicula</a:t>
            </a:r>
            <a:r>
              <a:rPr lang="en-US" sz="1200" dirty="0">
                <a:latin typeface="Century Gothic"/>
                <a:cs typeface="Century Gothic"/>
              </a:rPr>
              <a:t>, </a:t>
            </a:r>
            <a:r>
              <a:rPr lang="en-US" sz="1200" dirty="0" err="1">
                <a:latin typeface="Century Gothic"/>
                <a:cs typeface="Century Gothic"/>
              </a:rPr>
              <a:t>sollicitudin</a:t>
            </a:r>
            <a:r>
              <a:rPr lang="en-US" sz="1200" dirty="0">
                <a:latin typeface="Century Gothic"/>
                <a:cs typeface="Century Gothic"/>
              </a:rPr>
              <a:t> lacus ac, </a:t>
            </a:r>
            <a:r>
              <a:rPr lang="en-US" sz="1200" dirty="0" err="1">
                <a:latin typeface="Century Gothic"/>
                <a:cs typeface="Century Gothic"/>
              </a:rPr>
              <a:t>convallis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nibh</a:t>
            </a:r>
            <a:r>
              <a:rPr lang="en-US" sz="1200" dirty="0">
                <a:latin typeface="Century Gothic"/>
                <a:cs typeface="Century Gothic"/>
              </a:rPr>
              <a:t>. </a:t>
            </a:r>
            <a:r>
              <a:rPr lang="en-US" sz="1200" dirty="0" err="1">
                <a:latin typeface="Century Gothic"/>
                <a:cs typeface="Century Gothic"/>
              </a:rPr>
              <a:t>Proin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sed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suscipit</a:t>
            </a:r>
            <a:r>
              <a:rPr lang="en-US" sz="1200" dirty="0">
                <a:latin typeface="Century Gothic"/>
                <a:cs typeface="Century Gothic"/>
              </a:rPr>
              <a:t> mi</a:t>
            </a:r>
            <a:r>
              <a:rPr lang="en-US" sz="1200" dirty="0" smtClean="0"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ut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consectetur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felis</a:t>
            </a:r>
            <a:r>
              <a:rPr lang="en-US" sz="1200" dirty="0">
                <a:latin typeface="Century Gothic"/>
                <a:cs typeface="Century Gothic"/>
              </a:rPr>
              <a:t>. In </a:t>
            </a:r>
            <a:r>
              <a:rPr lang="en-US" sz="1200" dirty="0" err="1">
                <a:latin typeface="Century Gothic"/>
                <a:cs typeface="Century Gothic"/>
              </a:rPr>
              <a:t>ullamcorper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sapien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vel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tristique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commodo</a:t>
            </a:r>
            <a:r>
              <a:rPr lang="en-US" sz="1200" dirty="0">
                <a:latin typeface="Century Gothic"/>
                <a:cs typeface="Century Gothic"/>
              </a:rPr>
              <a:t>. </a:t>
            </a:r>
            <a:r>
              <a:rPr lang="en-US" sz="1200" dirty="0" err="1">
                <a:latin typeface="Century Gothic"/>
                <a:cs typeface="Century Gothic"/>
              </a:rPr>
              <a:t>Aliquam</a:t>
            </a:r>
            <a:r>
              <a:rPr lang="en-US" sz="1200" dirty="0">
                <a:latin typeface="Century Gothic"/>
                <a:cs typeface="Century Gothic"/>
              </a:rPr>
              <a:t> ac </a:t>
            </a:r>
            <a:r>
              <a:rPr lang="en-US" sz="1200" dirty="0" err="1" smtClean="0">
                <a:latin typeface="Century Gothic"/>
                <a:cs typeface="Century Gothic"/>
              </a:rPr>
              <a:t>fel</a:t>
            </a:r>
            <a:endParaRPr lang="en-US" sz="1200" dirty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smtClean="0">
                <a:latin typeface="Century Gothic"/>
                <a:cs typeface="Century Gothic"/>
              </a:rPr>
              <a:t>sit </a:t>
            </a:r>
            <a:r>
              <a:rPr lang="en-US" sz="1200" dirty="0" err="1">
                <a:latin typeface="Century Gothic"/>
                <a:cs typeface="Century Gothic"/>
              </a:rPr>
              <a:t>amet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risus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vestibulum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viverra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eu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nec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turpis</a:t>
            </a:r>
            <a:r>
              <a:rPr lang="en-US" sz="1200" dirty="0">
                <a:latin typeface="Century Gothic"/>
                <a:cs typeface="Century Gothic"/>
              </a:rPr>
              <a:t>. </a:t>
            </a:r>
            <a:r>
              <a:rPr lang="en-US" sz="1200" dirty="0" err="1">
                <a:latin typeface="Century Gothic"/>
                <a:cs typeface="Century Gothic"/>
              </a:rPr>
              <a:t>Suspendisse</a:t>
            </a:r>
            <a:r>
              <a:rPr lang="en-US" sz="1200" dirty="0">
                <a:latin typeface="Century Gothic"/>
                <a:cs typeface="Century Gothic"/>
              </a:rPr>
              <a:t> at </a:t>
            </a:r>
            <a:r>
              <a:rPr lang="en-US" sz="1200" dirty="0" err="1">
                <a:latin typeface="Century Gothic"/>
                <a:cs typeface="Century Gothic"/>
              </a:rPr>
              <a:t>faucibus</a:t>
            </a:r>
            <a:r>
              <a:rPr lang="en-US" sz="1200" dirty="0">
                <a:latin typeface="Century Gothic"/>
                <a:cs typeface="Century Gothic"/>
              </a:rPr>
              <a:t> </a:t>
            </a:r>
            <a:r>
              <a:rPr lang="en-US" sz="1200" dirty="0" err="1">
                <a:latin typeface="Century Gothic"/>
                <a:cs typeface="Century Gothic"/>
              </a:rPr>
              <a:t>purus</a:t>
            </a:r>
            <a:r>
              <a:rPr lang="en-US" sz="1200" dirty="0"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latin typeface="Century Gothic"/>
                <a:cs typeface="Century Gothic"/>
              </a:rPr>
              <a:t>quis</a:t>
            </a:r>
            <a:endParaRPr lang="en-US" sz="1200" dirty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scelerisque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>
                <a:latin typeface="Century Gothic"/>
                <a:cs typeface="Century Gothic"/>
              </a:rPr>
              <a:t>lacus. 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endParaRPr lang="en-US" sz="12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77098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/>
          <p:cNvSpPr txBox="1">
            <a:spLocks/>
          </p:cNvSpPr>
          <p:nvPr/>
        </p:nvSpPr>
        <p:spPr>
          <a:xfrm>
            <a:off x="446503" y="476958"/>
            <a:ext cx="8214691" cy="86980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800" b="1" kern="1200" cap="all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00"/>
              </a:spcAft>
            </a:pPr>
            <a:r>
              <a:rPr lang="en-US" sz="3400" dirty="0" smtClean="0"/>
              <a:t>LOREM IPSUM DOLOR SIT AMET</a:t>
            </a:r>
          </a:p>
          <a:p>
            <a:pPr>
              <a:spcAft>
                <a:spcPts val="200"/>
              </a:spcAft>
            </a:pPr>
            <a:r>
              <a:rPr lang="en-US" sz="2200" b="0" dirty="0" smtClean="0"/>
              <a:t>CONSECTETUR ADIPISCING</a:t>
            </a:r>
          </a:p>
          <a:p>
            <a:pPr>
              <a:spcAft>
                <a:spcPts val="200"/>
              </a:spcAft>
            </a:pPr>
            <a:endParaRPr lang="en-US" sz="3600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446504" y="2494058"/>
            <a:ext cx="3963432" cy="288690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endParaRPr lang="en-US" dirty="0" smtClean="0"/>
          </a:p>
          <a:p>
            <a:r>
              <a:rPr lang="en-US" dirty="0" err="1" smtClean="0"/>
              <a:t>elit</a:t>
            </a:r>
            <a:r>
              <a:rPr lang="en-US" dirty="0" smtClean="0"/>
              <a:t>. In </a:t>
            </a:r>
            <a:r>
              <a:rPr lang="en-US" dirty="0" err="1" smtClean="0"/>
              <a:t>blandit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eget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congue</a:t>
            </a:r>
            <a:r>
              <a:rPr lang="en-US" dirty="0" smtClean="0"/>
              <a:t>. Pro</a:t>
            </a:r>
          </a:p>
          <a:p>
            <a:r>
              <a:rPr lang="en-US" dirty="0" smtClean="0"/>
              <a:t>ac </a:t>
            </a:r>
            <a:r>
              <a:rPr lang="en-US" dirty="0" err="1" smtClean="0"/>
              <a:t>suscipit</a:t>
            </a:r>
            <a:r>
              <a:rPr lang="en-US" dirty="0" smtClean="0"/>
              <a:t> diam.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elementum</a:t>
            </a:r>
            <a:r>
              <a:rPr lang="en-US" dirty="0" smtClean="0"/>
              <a:t> </a:t>
            </a:r>
            <a:r>
              <a:rPr lang="en-US" dirty="0" err="1" smtClean="0"/>
              <a:t>nibh</a:t>
            </a:r>
            <a:r>
              <a:rPr lang="en-US" dirty="0" smtClean="0"/>
              <a:t> </a:t>
            </a:r>
            <a:r>
              <a:rPr lang="en-US" dirty="0" err="1" smtClean="0"/>
              <a:t>vel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endParaRPr lang="en-US" dirty="0" smtClean="0"/>
          </a:p>
          <a:p>
            <a:r>
              <a:rPr lang="en-US" dirty="0" smtClean="0"/>
              <a:t>dictum. </a:t>
            </a:r>
            <a:r>
              <a:rPr lang="en-US" dirty="0" err="1" smtClean="0"/>
              <a:t>Nullam</a:t>
            </a:r>
            <a:r>
              <a:rPr lang="en-US" dirty="0" smtClean="0"/>
              <a:t> </a:t>
            </a:r>
            <a:r>
              <a:rPr lang="en-US" dirty="0" err="1" smtClean="0"/>
              <a:t>pellentesque</a:t>
            </a:r>
            <a:r>
              <a:rPr lang="en-US" dirty="0" smtClean="0"/>
              <a:t> </a:t>
            </a:r>
            <a:r>
              <a:rPr lang="en-US" dirty="0" err="1" smtClean="0"/>
              <a:t>nisl</a:t>
            </a:r>
            <a:r>
              <a:rPr lang="en-US" dirty="0" smtClean="0"/>
              <a:t> </a:t>
            </a:r>
            <a:r>
              <a:rPr lang="en-US" dirty="0" err="1" smtClean="0"/>
              <a:t>leo</a:t>
            </a:r>
            <a:r>
              <a:rPr lang="en-US" dirty="0" smtClean="0"/>
              <a:t>,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hendrerit</a:t>
            </a:r>
            <a:endParaRPr lang="en-US" dirty="0" smtClean="0"/>
          </a:p>
          <a:p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aliquet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. </a:t>
            </a:r>
            <a:r>
              <a:rPr lang="en-US" dirty="0" err="1" smtClean="0"/>
              <a:t>Nunc</a:t>
            </a:r>
            <a:r>
              <a:rPr lang="en-US" dirty="0" smtClean="0"/>
              <a:t> </a:t>
            </a:r>
            <a:r>
              <a:rPr lang="en-US" dirty="0" err="1" smtClean="0"/>
              <a:t>gravida</a:t>
            </a:r>
            <a:r>
              <a:rPr lang="en-US" dirty="0" smtClean="0"/>
              <a:t> </a:t>
            </a:r>
            <a:r>
              <a:rPr lang="en-US" dirty="0" err="1" smtClean="0"/>
              <a:t>egestas</a:t>
            </a:r>
            <a:r>
              <a:rPr lang="en-US" dirty="0" smtClean="0"/>
              <a:t> ligula, </a:t>
            </a:r>
            <a:r>
              <a:rPr lang="en-US" dirty="0" err="1" smtClean="0"/>
              <a:t>eget</a:t>
            </a:r>
            <a:endParaRPr lang="en-US" dirty="0" smtClean="0"/>
          </a:p>
          <a:p>
            <a:r>
              <a:rPr lang="en-US" dirty="0" err="1" smtClean="0"/>
              <a:t>eleifend</a:t>
            </a:r>
            <a:r>
              <a:rPr lang="en-US" dirty="0" smtClean="0"/>
              <a:t> </a:t>
            </a:r>
            <a:r>
              <a:rPr lang="en-US" dirty="0" err="1" smtClean="0"/>
              <a:t>lectus</a:t>
            </a:r>
            <a:r>
              <a:rPr lang="en-US" dirty="0" smtClean="0"/>
              <a:t> </a:t>
            </a:r>
            <a:r>
              <a:rPr lang="en-US" dirty="0" err="1" smtClean="0"/>
              <a:t>placerat</a:t>
            </a:r>
            <a:r>
              <a:rPr lang="en-US" dirty="0" smtClean="0"/>
              <a:t> vel. Maecenas in </a:t>
            </a:r>
            <a:r>
              <a:rPr lang="en-US" dirty="0" err="1" smtClean="0"/>
              <a:t>neque</a:t>
            </a:r>
            <a:endParaRPr lang="en-US" dirty="0" smtClean="0"/>
          </a:p>
          <a:p>
            <a:r>
              <a:rPr lang="en-US" dirty="0" err="1" smtClean="0"/>
              <a:t>iaculis</a:t>
            </a:r>
            <a:r>
              <a:rPr lang="en-US" dirty="0" smtClean="0"/>
              <a:t>, </a:t>
            </a:r>
            <a:r>
              <a:rPr lang="en-US" dirty="0" err="1" smtClean="0"/>
              <a:t>auctor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, </a:t>
            </a:r>
            <a:r>
              <a:rPr lang="en-US" dirty="0" err="1" smtClean="0"/>
              <a:t>vulputate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. </a:t>
            </a:r>
            <a:r>
              <a:rPr lang="en-US" dirty="0" err="1" smtClean="0"/>
              <a:t>Quisque</a:t>
            </a:r>
            <a:endParaRPr lang="en-US" dirty="0" smtClean="0"/>
          </a:p>
          <a:p>
            <a:r>
              <a:rPr lang="en-US" dirty="0" err="1" smtClean="0"/>
              <a:t>enim</a:t>
            </a:r>
            <a:r>
              <a:rPr lang="en-US" dirty="0" smtClean="0"/>
              <a:t> in </a:t>
            </a:r>
            <a:r>
              <a:rPr lang="en-US" dirty="0" err="1" smtClean="0"/>
              <a:t>arcu</a:t>
            </a:r>
            <a:r>
              <a:rPr lang="en-US" dirty="0" smtClean="0"/>
              <a:t> tempus </a:t>
            </a:r>
            <a:r>
              <a:rPr lang="en-US" dirty="0" err="1" smtClean="0"/>
              <a:t>consectetur</a:t>
            </a:r>
            <a:r>
              <a:rPr lang="en-US" dirty="0" smtClean="0"/>
              <a:t> non a </a:t>
            </a:r>
            <a:r>
              <a:rPr lang="en-US" dirty="0" err="1" smtClean="0"/>
              <a:t>felis</a:t>
            </a:r>
            <a:r>
              <a:rPr lang="en-US" dirty="0" smtClean="0"/>
              <a:t>. Viva</a:t>
            </a:r>
          </a:p>
          <a:p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viverra</a:t>
            </a:r>
            <a:r>
              <a:rPr lang="en-US" dirty="0" smtClean="0"/>
              <a:t> </a:t>
            </a:r>
            <a:r>
              <a:rPr lang="en-US" dirty="0" err="1" smtClean="0"/>
              <a:t>pharetra</a:t>
            </a:r>
            <a:r>
              <a:rPr lang="en-US" dirty="0" smtClean="0"/>
              <a:t>. </a:t>
            </a:r>
            <a:r>
              <a:rPr lang="en-US" dirty="0" err="1" smtClean="0"/>
              <a:t>Fusce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r>
              <a:rPr lang="en-US" dirty="0" smtClean="0"/>
              <a:t> </a:t>
            </a:r>
            <a:r>
              <a:rPr lang="en-US" dirty="0" err="1" smtClean="0"/>
              <a:t>eros</a:t>
            </a:r>
            <a:r>
              <a:rPr lang="en-US" dirty="0" smtClean="0"/>
              <a:t> temp</a:t>
            </a:r>
          </a:p>
          <a:p>
            <a:r>
              <a:rPr lang="en-US" dirty="0" err="1" smtClean="0"/>
              <a:t>scelerisque</a:t>
            </a:r>
            <a:r>
              <a:rPr lang="en-US" dirty="0" smtClean="0"/>
              <a:t> mi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gravida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735119" y="2494058"/>
            <a:ext cx="3936235" cy="2886905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06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Placeholder 4"/>
          <p:cNvSpPr txBox="1">
            <a:spLocks/>
          </p:cNvSpPr>
          <p:nvPr/>
        </p:nvSpPr>
        <p:spPr>
          <a:xfrm>
            <a:off x="457198" y="1338456"/>
            <a:ext cx="3963433" cy="869806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latin typeface="Century Gothic"/>
                <a:cs typeface="Century Gothic"/>
              </a:rPr>
              <a:t>LOREM IPSUM</a:t>
            </a:r>
            <a:endParaRPr lang="en-US" sz="4000" dirty="0">
              <a:latin typeface="Century Gothic"/>
              <a:cs typeface="Century Gothic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742482" y="3520328"/>
            <a:ext cx="1822582" cy="1336714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870245" y="3520328"/>
            <a:ext cx="1822582" cy="1336714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742482" y="1485508"/>
            <a:ext cx="3950345" cy="1878354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5"/>
          <p:cNvSpPr txBox="1">
            <a:spLocks/>
          </p:cNvSpPr>
          <p:nvPr/>
        </p:nvSpPr>
        <p:spPr>
          <a:xfrm>
            <a:off x="446504" y="2494058"/>
            <a:ext cx="3963432" cy="288690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endParaRPr lang="en-US" dirty="0" smtClean="0"/>
          </a:p>
          <a:p>
            <a:r>
              <a:rPr lang="en-US" dirty="0" err="1" smtClean="0"/>
              <a:t>elit</a:t>
            </a:r>
            <a:r>
              <a:rPr lang="en-US" dirty="0" smtClean="0"/>
              <a:t>. In </a:t>
            </a:r>
            <a:r>
              <a:rPr lang="en-US" dirty="0" err="1" smtClean="0"/>
              <a:t>blandit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eget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congue</a:t>
            </a:r>
            <a:r>
              <a:rPr lang="en-US" dirty="0" smtClean="0"/>
              <a:t>. Pro</a:t>
            </a:r>
          </a:p>
          <a:p>
            <a:r>
              <a:rPr lang="en-US" dirty="0" smtClean="0"/>
              <a:t>ac </a:t>
            </a:r>
            <a:r>
              <a:rPr lang="en-US" dirty="0" err="1" smtClean="0"/>
              <a:t>suscipit</a:t>
            </a:r>
            <a:r>
              <a:rPr lang="en-US" dirty="0" smtClean="0"/>
              <a:t> diam.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elementum</a:t>
            </a:r>
            <a:r>
              <a:rPr lang="en-US" dirty="0" smtClean="0"/>
              <a:t> </a:t>
            </a:r>
            <a:r>
              <a:rPr lang="en-US" dirty="0" err="1" smtClean="0"/>
              <a:t>nibh</a:t>
            </a:r>
            <a:r>
              <a:rPr lang="en-US" dirty="0" smtClean="0"/>
              <a:t> </a:t>
            </a:r>
            <a:r>
              <a:rPr lang="en-US" dirty="0" err="1" smtClean="0"/>
              <a:t>vel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endParaRPr lang="en-US" dirty="0" smtClean="0"/>
          </a:p>
          <a:p>
            <a:r>
              <a:rPr lang="en-US" dirty="0" smtClean="0"/>
              <a:t>dictum. </a:t>
            </a:r>
            <a:r>
              <a:rPr lang="en-US" dirty="0" err="1" smtClean="0"/>
              <a:t>Nullam</a:t>
            </a:r>
            <a:r>
              <a:rPr lang="en-US" dirty="0" smtClean="0"/>
              <a:t> </a:t>
            </a:r>
            <a:r>
              <a:rPr lang="en-US" dirty="0" err="1" smtClean="0"/>
              <a:t>pellentesque</a:t>
            </a:r>
            <a:r>
              <a:rPr lang="en-US" dirty="0" smtClean="0"/>
              <a:t> </a:t>
            </a:r>
            <a:r>
              <a:rPr lang="en-US" dirty="0" err="1" smtClean="0"/>
              <a:t>nisl</a:t>
            </a:r>
            <a:r>
              <a:rPr lang="en-US" dirty="0" smtClean="0"/>
              <a:t> </a:t>
            </a:r>
            <a:r>
              <a:rPr lang="en-US" dirty="0" err="1" smtClean="0"/>
              <a:t>leo</a:t>
            </a:r>
            <a:r>
              <a:rPr lang="en-US" dirty="0" smtClean="0"/>
              <a:t>,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hendrerit</a:t>
            </a:r>
            <a:endParaRPr lang="en-US" dirty="0" smtClean="0"/>
          </a:p>
          <a:p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aliquet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. </a:t>
            </a:r>
            <a:r>
              <a:rPr lang="en-US" dirty="0" err="1" smtClean="0"/>
              <a:t>Nunc</a:t>
            </a:r>
            <a:r>
              <a:rPr lang="en-US" dirty="0" smtClean="0"/>
              <a:t> </a:t>
            </a:r>
            <a:r>
              <a:rPr lang="en-US" dirty="0" err="1" smtClean="0"/>
              <a:t>gravida</a:t>
            </a:r>
            <a:r>
              <a:rPr lang="en-US" dirty="0" smtClean="0"/>
              <a:t> </a:t>
            </a:r>
            <a:r>
              <a:rPr lang="en-US" dirty="0" err="1" smtClean="0"/>
              <a:t>egestas</a:t>
            </a:r>
            <a:r>
              <a:rPr lang="en-US" dirty="0" smtClean="0"/>
              <a:t> ligula, </a:t>
            </a:r>
            <a:r>
              <a:rPr lang="en-US" dirty="0" err="1" smtClean="0"/>
              <a:t>eget</a:t>
            </a:r>
            <a:endParaRPr lang="en-US" dirty="0" smtClean="0"/>
          </a:p>
          <a:p>
            <a:r>
              <a:rPr lang="en-US" dirty="0" err="1" smtClean="0"/>
              <a:t>eleifend</a:t>
            </a:r>
            <a:r>
              <a:rPr lang="en-US" dirty="0" smtClean="0"/>
              <a:t> </a:t>
            </a:r>
            <a:r>
              <a:rPr lang="en-US" dirty="0" err="1" smtClean="0"/>
              <a:t>lectus</a:t>
            </a:r>
            <a:r>
              <a:rPr lang="en-US" dirty="0" smtClean="0"/>
              <a:t> </a:t>
            </a:r>
            <a:r>
              <a:rPr lang="en-US" dirty="0" err="1" smtClean="0"/>
              <a:t>placerat</a:t>
            </a:r>
            <a:r>
              <a:rPr lang="en-US" dirty="0" smtClean="0"/>
              <a:t> vel. Maecenas in </a:t>
            </a:r>
            <a:r>
              <a:rPr lang="en-US" dirty="0" err="1" smtClean="0"/>
              <a:t>neque</a:t>
            </a:r>
            <a:endParaRPr lang="en-US" dirty="0" smtClean="0"/>
          </a:p>
          <a:p>
            <a:r>
              <a:rPr lang="en-US" dirty="0" err="1" smtClean="0"/>
              <a:t>iaculis</a:t>
            </a:r>
            <a:r>
              <a:rPr lang="en-US" dirty="0" smtClean="0"/>
              <a:t>, </a:t>
            </a:r>
            <a:r>
              <a:rPr lang="en-US" dirty="0" err="1" smtClean="0"/>
              <a:t>auctor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, </a:t>
            </a:r>
            <a:r>
              <a:rPr lang="en-US" dirty="0" err="1" smtClean="0"/>
              <a:t>vulputate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. </a:t>
            </a:r>
            <a:r>
              <a:rPr lang="en-US" dirty="0" err="1" smtClean="0"/>
              <a:t>Quisque</a:t>
            </a:r>
            <a:endParaRPr lang="en-US" dirty="0" smtClean="0"/>
          </a:p>
          <a:p>
            <a:r>
              <a:rPr lang="en-US" dirty="0" err="1" smtClean="0"/>
              <a:t>enim</a:t>
            </a:r>
            <a:r>
              <a:rPr lang="en-US" dirty="0" smtClean="0"/>
              <a:t> in </a:t>
            </a:r>
            <a:r>
              <a:rPr lang="en-US" dirty="0" err="1" smtClean="0"/>
              <a:t>arcu</a:t>
            </a:r>
            <a:r>
              <a:rPr lang="en-US" dirty="0" smtClean="0"/>
              <a:t> tempus </a:t>
            </a:r>
            <a:r>
              <a:rPr lang="en-US" dirty="0" err="1" smtClean="0"/>
              <a:t>consectetur</a:t>
            </a:r>
            <a:r>
              <a:rPr lang="en-US" dirty="0" smtClean="0"/>
              <a:t> non a </a:t>
            </a:r>
            <a:r>
              <a:rPr lang="en-US" dirty="0" err="1" smtClean="0"/>
              <a:t>felis</a:t>
            </a:r>
            <a:r>
              <a:rPr lang="en-US" dirty="0" smtClean="0"/>
              <a:t>. Viva</a:t>
            </a:r>
          </a:p>
          <a:p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viverra</a:t>
            </a:r>
            <a:r>
              <a:rPr lang="en-US" dirty="0" smtClean="0"/>
              <a:t> </a:t>
            </a:r>
            <a:r>
              <a:rPr lang="en-US" dirty="0" err="1" smtClean="0"/>
              <a:t>pharetra</a:t>
            </a:r>
            <a:r>
              <a:rPr lang="en-US" dirty="0" smtClean="0"/>
              <a:t>. </a:t>
            </a:r>
            <a:r>
              <a:rPr lang="en-US" dirty="0" err="1" smtClean="0"/>
              <a:t>Fusce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r>
              <a:rPr lang="en-US" dirty="0" smtClean="0"/>
              <a:t> </a:t>
            </a:r>
            <a:r>
              <a:rPr lang="en-US" dirty="0" err="1" smtClean="0"/>
              <a:t>eros</a:t>
            </a:r>
            <a:r>
              <a:rPr lang="en-US" dirty="0" smtClean="0"/>
              <a:t> temp</a:t>
            </a:r>
          </a:p>
          <a:p>
            <a:r>
              <a:rPr lang="en-US" dirty="0" err="1" smtClean="0"/>
              <a:t>scelerisque</a:t>
            </a:r>
            <a:r>
              <a:rPr lang="en-US" dirty="0" smtClean="0"/>
              <a:t> mi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gravida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183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5255208" y="-9144"/>
            <a:ext cx="307622" cy="6867144"/>
            <a:chOff x="4430240" y="-9144"/>
            <a:chExt cx="307622" cy="6867144"/>
          </a:xfrm>
        </p:grpSpPr>
        <p:cxnSp>
          <p:nvCxnSpPr>
            <p:cNvPr id="111" name="Straight Connector 110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oup 112"/>
          <p:cNvGrpSpPr/>
          <p:nvPr/>
        </p:nvGrpSpPr>
        <p:grpSpPr>
          <a:xfrm>
            <a:off x="6963858" y="-9144"/>
            <a:ext cx="307622" cy="6867144"/>
            <a:chOff x="4430240" y="-9144"/>
            <a:chExt cx="307622" cy="6867144"/>
          </a:xfrm>
        </p:grpSpPr>
        <p:cxnSp>
          <p:nvCxnSpPr>
            <p:cNvPr id="114" name="Straight Connector 113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oup 115"/>
          <p:cNvGrpSpPr/>
          <p:nvPr/>
        </p:nvGrpSpPr>
        <p:grpSpPr>
          <a:xfrm>
            <a:off x="3546558" y="-9144"/>
            <a:ext cx="307622" cy="6867144"/>
            <a:chOff x="4430240" y="-9144"/>
            <a:chExt cx="307622" cy="6867144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oup 118"/>
          <p:cNvGrpSpPr/>
          <p:nvPr/>
        </p:nvGrpSpPr>
        <p:grpSpPr>
          <a:xfrm>
            <a:off x="-1099" y="1686709"/>
            <a:ext cx="9171433" cy="138745"/>
            <a:chOff x="-24321" y="1327463"/>
            <a:chExt cx="9171433" cy="138745"/>
          </a:xfrm>
        </p:grpSpPr>
        <p:cxnSp>
          <p:nvCxnSpPr>
            <p:cNvPr id="120" name="Straight Connector 119"/>
            <p:cNvCxnSpPr/>
            <p:nvPr/>
          </p:nvCxnSpPr>
          <p:spPr>
            <a:xfrm rot="16200000">
              <a:off x="4561396" y="-3119509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>
              <a:off x="4561396" y="-325825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oup 121"/>
          <p:cNvGrpSpPr/>
          <p:nvPr/>
        </p:nvGrpSpPr>
        <p:grpSpPr>
          <a:xfrm>
            <a:off x="-1099" y="2360957"/>
            <a:ext cx="9171433" cy="138745"/>
            <a:chOff x="-24320" y="2281539"/>
            <a:chExt cx="9171433" cy="138745"/>
          </a:xfrm>
        </p:grpSpPr>
        <p:cxnSp>
          <p:nvCxnSpPr>
            <p:cNvPr id="123" name="Straight Connector 122"/>
            <p:cNvCxnSpPr/>
            <p:nvPr/>
          </p:nvCxnSpPr>
          <p:spPr>
            <a:xfrm rot="16200000">
              <a:off x="4561397" y="-2165433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rot="16200000">
              <a:off x="4561397" y="-2304178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>
            <a:off x="-1099" y="3709453"/>
            <a:ext cx="9171433" cy="138745"/>
            <a:chOff x="-24320" y="3337050"/>
            <a:chExt cx="9171433" cy="138745"/>
          </a:xfrm>
        </p:grpSpPr>
        <p:cxnSp>
          <p:nvCxnSpPr>
            <p:cNvPr id="126" name="Straight Connector 125"/>
            <p:cNvCxnSpPr/>
            <p:nvPr/>
          </p:nvCxnSpPr>
          <p:spPr>
            <a:xfrm rot="16200000">
              <a:off x="4561397" y="-1109922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16200000">
              <a:off x="4561397" y="-1248667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Group 127"/>
          <p:cNvGrpSpPr/>
          <p:nvPr/>
        </p:nvGrpSpPr>
        <p:grpSpPr>
          <a:xfrm>
            <a:off x="-1099" y="5057949"/>
            <a:ext cx="9171433" cy="138746"/>
            <a:chOff x="-24320" y="4437717"/>
            <a:chExt cx="9171433" cy="138746"/>
          </a:xfrm>
        </p:grpSpPr>
        <p:cxnSp>
          <p:nvCxnSpPr>
            <p:cNvPr id="129" name="Straight Connector 128"/>
            <p:cNvCxnSpPr/>
            <p:nvPr/>
          </p:nvCxnSpPr>
          <p:spPr>
            <a:xfrm rot="16200000">
              <a:off x="4561397" y="-925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16200000">
              <a:off x="4561397" y="-148000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/>
          <p:cNvGrpSpPr/>
          <p:nvPr/>
        </p:nvGrpSpPr>
        <p:grpSpPr>
          <a:xfrm>
            <a:off x="-1099" y="5732198"/>
            <a:ext cx="9171433" cy="138746"/>
            <a:chOff x="-24320" y="4437717"/>
            <a:chExt cx="9171433" cy="138746"/>
          </a:xfrm>
        </p:grpSpPr>
        <p:cxnSp>
          <p:nvCxnSpPr>
            <p:cNvPr id="132" name="Straight Connector 131"/>
            <p:cNvCxnSpPr/>
            <p:nvPr/>
          </p:nvCxnSpPr>
          <p:spPr>
            <a:xfrm rot="16200000">
              <a:off x="4561397" y="-925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16200000">
              <a:off x="4561397" y="-148000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4" name="Straight Connector 133"/>
          <p:cNvCxnSpPr/>
          <p:nvPr/>
        </p:nvCxnSpPr>
        <p:spPr>
          <a:xfrm>
            <a:off x="436880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8672508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16200000">
            <a:off x="4580045" y="-4113331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16200000">
            <a:off x="4580045" y="1816158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8" name="Group 137"/>
          <p:cNvGrpSpPr/>
          <p:nvPr/>
        </p:nvGrpSpPr>
        <p:grpSpPr>
          <a:xfrm>
            <a:off x="-1099" y="1012461"/>
            <a:ext cx="9171433" cy="138745"/>
            <a:chOff x="-24321" y="1327463"/>
            <a:chExt cx="9171433" cy="138745"/>
          </a:xfrm>
        </p:grpSpPr>
        <p:cxnSp>
          <p:nvCxnSpPr>
            <p:cNvPr id="139" name="Straight Connector 138"/>
            <p:cNvCxnSpPr/>
            <p:nvPr/>
          </p:nvCxnSpPr>
          <p:spPr>
            <a:xfrm rot="16200000">
              <a:off x="4561396" y="-3119509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16200000">
              <a:off x="4561396" y="-325825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oup 140"/>
          <p:cNvGrpSpPr/>
          <p:nvPr/>
        </p:nvGrpSpPr>
        <p:grpSpPr>
          <a:xfrm>
            <a:off x="-1099" y="4383701"/>
            <a:ext cx="9171433" cy="138745"/>
            <a:chOff x="-24321" y="1327463"/>
            <a:chExt cx="9171433" cy="138745"/>
          </a:xfrm>
        </p:grpSpPr>
        <p:cxnSp>
          <p:nvCxnSpPr>
            <p:cNvPr id="142" name="Straight Connector 141"/>
            <p:cNvCxnSpPr/>
            <p:nvPr/>
          </p:nvCxnSpPr>
          <p:spPr>
            <a:xfrm rot="16200000">
              <a:off x="4561396" y="-3119509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16200000">
              <a:off x="4561396" y="-325825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oup 143"/>
          <p:cNvGrpSpPr/>
          <p:nvPr/>
        </p:nvGrpSpPr>
        <p:grpSpPr>
          <a:xfrm>
            <a:off x="-1099" y="3035205"/>
            <a:ext cx="9171433" cy="138745"/>
            <a:chOff x="-24321" y="1327463"/>
            <a:chExt cx="9171433" cy="138745"/>
          </a:xfrm>
        </p:grpSpPr>
        <p:cxnSp>
          <p:nvCxnSpPr>
            <p:cNvPr id="145" name="Straight Connector 144"/>
            <p:cNvCxnSpPr/>
            <p:nvPr/>
          </p:nvCxnSpPr>
          <p:spPr>
            <a:xfrm rot="16200000">
              <a:off x="4561396" y="-3119509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16200000">
              <a:off x="4561396" y="-325825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1837908" y="-9144"/>
            <a:ext cx="307622" cy="6867144"/>
            <a:chOff x="4430240" y="-9144"/>
            <a:chExt cx="307622" cy="6867144"/>
          </a:xfrm>
        </p:grpSpPr>
        <p:cxnSp>
          <p:nvCxnSpPr>
            <p:cNvPr id="148" name="Straight Connector 147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itle 1"/>
          <p:cNvSpPr txBox="1">
            <a:spLocks/>
          </p:cNvSpPr>
          <p:nvPr/>
        </p:nvSpPr>
        <p:spPr>
          <a:xfrm>
            <a:off x="1991360" y="5699759"/>
            <a:ext cx="6711628" cy="6863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5500" dirty="0" smtClean="0">
                <a:solidFill>
                  <a:schemeClr val="bg1">
                    <a:lumMod val="75000"/>
                  </a:schemeClr>
                </a:solidFill>
                <a:latin typeface="Century Gothic"/>
                <a:cs typeface="Century Gothic"/>
              </a:rPr>
              <a:t>COLUMN</a:t>
            </a:r>
            <a:endParaRPr lang="en-US" sz="5500" dirty="0">
              <a:solidFill>
                <a:schemeClr val="bg1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433751" y="3856850"/>
            <a:ext cx="1903049" cy="219399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200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71783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0696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ontent Placeholder 2"/>
          <p:cNvSpPr txBox="1">
            <a:spLocks/>
          </p:cNvSpPr>
          <p:nvPr/>
        </p:nvSpPr>
        <p:spPr>
          <a:xfrm>
            <a:off x="5567680" y="1833330"/>
            <a:ext cx="3113668" cy="32375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>
                <a:latin typeface="Century Gothic"/>
                <a:cs typeface="Century Gothic"/>
              </a:rPr>
              <a:t>Nulla</a:t>
            </a:r>
            <a:r>
              <a:rPr lang="en-US" sz="1050" dirty="0">
                <a:latin typeface="Century Gothic"/>
                <a:cs typeface="Century Gothic"/>
              </a:rPr>
              <a:t> in </a:t>
            </a:r>
            <a:r>
              <a:rPr lang="en-US" sz="1050" dirty="0" err="1">
                <a:latin typeface="Century Gothic"/>
                <a:cs typeface="Century Gothic"/>
              </a:rPr>
              <a:t>est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varius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>
                <a:latin typeface="Century Gothic"/>
                <a:cs typeface="Century Gothic"/>
              </a:rPr>
              <a:t>auctor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sem</a:t>
            </a:r>
            <a:r>
              <a:rPr lang="en-US" sz="1050" dirty="0">
                <a:latin typeface="Century Gothic"/>
                <a:cs typeface="Century Gothic"/>
              </a:rPr>
              <a:t> vitae, </a:t>
            </a:r>
            <a:r>
              <a:rPr lang="en-US" sz="1050" dirty="0" err="1" smtClean="0">
                <a:latin typeface="Century Gothic"/>
                <a:cs typeface="Century Gothic"/>
              </a:rPr>
              <a:t>aliquam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smtClean="0">
                <a:latin typeface="Century Gothic"/>
                <a:cs typeface="Century Gothic"/>
              </a:rPr>
              <a:t>diam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err="1">
                <a:latin typeface="Century Gothic"/>
                <a:cs typeface="Century Gothic"/>
              </a:rPr>
              <a:t>Mauris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nec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metus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ultrices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 smtClean="0">
                <a:latin typeface="Century Gothic"/>
                <a:cs typeface="Century Gothic"/>
              </a:rPr>
              <a:t>tincidunt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neque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>
                <a:latin typeface="Century Gothic"/>
                <a:cs typeface="Century Gothic"/>
              </a:rPr>
              <a:t>a, </a:t>
            </a:r>
            <a:r>
              <a:rPr lang="en-US" sz="1050" dirty="0" err="1">
                <a:latin typeface="Century Gothic"/>
                <a:cs typeface="Century Gothic"/>
              </a:rPr>
              <a:t>imperdiet</a:t>
            </a:r>
            <a:r>
              <a:rPr lang="en-US" sz="1050" dirty="0">
                <a:latin typeface="Century Gothic"/>
                <a:cs typeface="Century Gothic"/>
              </a:rPr>
              <a:t> nisi. In </a:t>
            </a:r>
            <a:r>
              <a:rPr lang="en-US" sz="1050" dirty="0" err="1">
                <a:latin typeface="Century Gothic"/>
                <a:cs typeface="Century Gothic"/>
              </a:rPr>
              <a:t>ultricies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elit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quiss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eleifend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mollis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err="1">
                <a:latin typeface="Century Gothic"/>
                <a:cs typeface="Century Gothic"/>
              </a:rPr>
              <a:t>Sed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quis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ullamcorper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mauris</a:t>
            </a:r>
            <a:r>
              <a:rPr lang="en-US" sz="1050" dirty="0" smtClean="0">
                <a:latin typeface="Century Gothic"/>
                <a:cs typeface="Century Gothic"/>
              </a:rPr>
              <a:t>.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posuere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dignissim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convallis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err="1">
                <a:latin typeface="Century Gothic"/>
                <a:cs typeface="Century Gothic"/>
              </a:rPr>
              <a:t>Suspendisse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tellus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nulla</a:t>
            </a:r>
            <a:r>
              <a:rPr lang="en-US" sz="1050" dirty="0">
                <a:latin typeface="Century Gothic"/>
                <a:cs typeface="Century Gothic"/>
              </a:rPr>
              <a:t>, tempus id </a:t>
            </a:r>
            <a:r>
              <a:rPr lang="en-US" sz="1050" dirty="0" err="1">
                <a:latin typeface="Century Gothic"/>
                <a:cs typeface="Century Gothic"/>
              </a:rPr>
              <a:t>bibendum</a:t>
            </a:r>
            <a:r>
              <a:rPr lang="en-US" sz="1050" dirty="0">
                <a:latin typeface="Century Gothic"/>
                <a:cs typeface="Century Gothic"/>
              </a:rPr>
              <a:t> in, </a:t>
            </a:r>
            <a:r>
              <a:rPr lang="en-US" sz="1050" dirty="0" err="1">
                <a:latin typeface="Century Gothic"/>
                <a:cs typeface="Century Gothic"/>
              </a:rPr>
              <a:t>fermentum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smtClean="0">
                <a:latin typeface="Century Gothic"/>
                <a:cs typeface="Century Gothic"/>
              </a:rPr>
              <a:t>et.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Nunc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dignissim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augue</a:t>
            </a:r>
            <a:r>
              <a:rPr lang="en-US" sz="1050" dirty="0">
                <a:latin typeface="Century Gothic"/>
                <a:cs typeface="Century Gothic"/>
              </a:rPr>
              <a:t> et nisi </a:t>
            </a:r>
            <a:r>
              <a:rPr lang="en-US" sz="1050" dirty="0" err="1">
                <a:latin typeface="Century Gothic"/>
                <a:cs typeface="Century Gothic"/>
              </a:rPr>
              <a:t>porttitor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smtClean="0">
                <a:latin typeface="Century Gothic"/>
                <a:cs typeface="Century Gothic"/>
              </a:rPr>
              <a:t>ac </a:t>
            </a:r>
            <a:r>
              <a:rPr lang="en-US" sz="1050" dirty="0" err="1" smtClean="0">
                <a:latin typeface="Century Gothic"/>
                <a:cs typeface="Century Gothic"/>
              </a:rPr>
              <a:t>leo</a:t>
            </a:r>
            <a:endParaRPr lang="en-US" sz="105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sollicitudin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justo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iaculis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endParaRPr lang="en-US" sz="105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120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Cras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vel</a:t>
            </a:r>
            <a:r>
              <a:rPr lang="en-US" sz="1050" dirty="0">
                <a:latin typeface="Century Gothic"/>
                <a:cs typeface="Century Gothic"/>
              </a:rPr>
              <a:t> lacus </a:t>
            </a:r>
            <a:r>
              <a:rPr lang="en-US" sz="1050" dirty="0" err="1">
                <a:latin typeface="Century Gothic"/>
                <a:cs typeface="Century Gothic"/>
              </a:rPr>
              <a:t>nec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risus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fringilla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volutpat</a:t>
            </a:r>
            <a:r>
              <a:rPr lang="en-US" sz="1050" dirty="0" smtClean="0">
                <a:latin typeface="Century Gothic"/>
                <a:cs typeface="Century Gothic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Praesent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>
                <a:latin typeface="Century Gothic"/>
                <a:cs typeface="Century Gothic"/>
              </a:rPr>
              <a:t>sit </a:t>
            </a:r>
            <a:r>
              <a:rPr lang="en-US" sz="1050" dirty="0" err="1">
                <a:latin typeface="Century Gothic"/>
                <a:cs typeface="Century Gothic"/>
              </a:rPr>
              <a:t>amet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purus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leo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err="1">
                <a:latin typeface="Century Gothic"/>
                <a:cs typeface="Century Gothic"/>
              </a:rPr>
              <a:t>Morbi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ut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sapien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vehicula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>
                <a:latin typeface="Century Gothic"/>
                <a:cs typeface="Century Gothic"/>
              </a:rPr>
              <a:t>sollicitudin</a:t>
            </a:r>
            <a:r>
              <a:rPr lang="en-US" sz="1050" dirty="0">
                <a:latin typeface="Century Gothic"/>
                <a:cs typeface="Century Gothic"/>
              </a:rPr>
              <a:t> lacus ac, </a:t>
            </a:r>
            <a:r>
              <a:rPr lang="en-US" sz="1050" dirty="0" err="1">
                <a:latin typeface="Century Gothic"/>
                <a:cs typeface="Century Gothic"/>
              </a:rPr>
              <a:t>convallis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nibh</a:t>
            </a:r>
            <a:r>
              <a:rPr lang="en-US" sz="1050" dirty="0" smtClean="0">
                <a:latin typeface="Century Gothic"/>
                <a:cs typeface="Century Gothic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Proin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sed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suscipit</a:t>
            </a:r>
            <a:r>
              <a:rPr lang="en-US" sz="1050" dirty="0">
                <a:latin typeface="Century Gothic"/>
                <a:cs typeface="Century Gothic"/>
              </a:rPr>
              <a:t> mi, </a:t>
            </a:r>
            <a:r>
              <a:rPr lang="en-US" sz="1050" dirty="0" err="1">
                <a:latin typeface="Century Gothic"/>
                <a:cs typeface="Century Gothic"/>
              </a:rPr>
              <a:t>ut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consectetur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felis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smtClean="0">
                <a:latin typeface="Century Gothic"/>
                <a:cs typeface="Century Gothic"/>
              </a:rPr>
              <a:t>In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ullamcorper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sapien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vel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tristique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commodo</a:t>
            </a:r>
            <a:r>
              <a:rPr lang="en-US" sz="1050" dirty="0" smtClean="0">
                <a:latin typeface="Century Gothic"/>
                <a:cs typeface="Century Gothic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Aliquam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>
                <a:latin typeface="Century Gothic"/>
                <a:cs typeface="Century Gothic"/>
              </a:rPr>
              <a:t>ac </a:t>
            </a:r>
            <a:r>
              <a:rPr lang="en-US" sz="1050" dirty="0" err="1">
                <a:latin typeface="Century Gothic"/>
                <a:cs typeface="Century Gothic"/>
              </a:rPr>
              <a:t>felis</a:t>
            </a:r>
            <a:r>
              <a:rPr lang="en-US" sz="1050" dirty="0">
                <a:latin typeface="Century Gothic"/>
                <a:cs typeface="Century Gothic"/>
              </a:rPr>
              <a:t> sit </a:t>
            </a:r>
            <a:r>
              <a:rPr lang="en-US" sz="1050" dirty="0" err="1">
                <a:latin typeface="Century Gothic"/>
                <a:cs typeface="Century Gothic"/>
              </a:rPr>
              <a:t>amet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risus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vestibulum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vivera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eu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nec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turpis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err="1">
                <a:latin typeface="Century Gothic"/>
                <a:cs typeface="Century Gothic"/>
              </a:rPr>
              <a:t>Suspendisse</a:t>
            </a:r>
            <a:r>
              <a:rPr lang="en-US" sz="1050" dirty="0">
                <a:latin typeface="Century Gothic"/>
                <a:cs typeface="Century Gothic"/>
              </a:rPr>
              <a:t> at </a:t>
            </a:r>
            <a:r>
              <a:rPr lang="en-US" sz="1050" dirty="0" err="1">
                <a:latin typeface="Century Gothic"/>
                <a:cs typeface="Century Gothic"/>
              </a:rPr>
              <a:t>faucibus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purus</a:t>
            </a:r>
            <a:r>
              <a:rPr lang="en-US" sz="1050" dirty="0" smtClean="0"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quis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scelerisque</a:t>
            </a:r>
            <a:r>
              <a:rPr lang="en-US" sz="1050" dirty="0">
                <a:latin typeface="Century Gothic"/>
                <a:cs typeface="Century Gothic"/>
              </a:rPr>
              <a:t> lacus. </a:t>
            </a:r>
          </a:p>
        </p:txBody>
      </p:sp>
      <p:sp>
        <p:nvSpPr>
          <p:cNvPr id="45" name="Content Placeholder 2"/>
          <p:cNvSpPr txBox="1">
            <a:spLocks/>
          </p:cNvSpPr>
          <p:nvPr/>
        </p:nvSpPr>
        <p:spPr>
          <a:xfrm>
            <a:off x="2153920" y="1833330"/>
            <a:ext cx="3113668" cy="457763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>
                <a:latin typeface="Century Gothic"/>
                <a:cs typeface="Century Gothic"/>
              </a:rPr>
              <a:t>Lorem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ipsum</a:t>
            </a:r>
            <a:r>
              <a:rPr lang="en-US" sz="1050" dirty="0">
                <a:latin typeface="Century Gothic"/>
                <a:cs typeface="Century Gothic"/>
              </a:rPr>
              <a:t> dolor sit </a:t>
            </a:r>
            <a:r>
              <a:rPr lang="en-US" sz="1050" dirty="0" err="1">
                <a:latin typeface="Century Gothic"/>
                <a:cs typeface="Century Gothic"/>
              </a:rPr>
              <a:t>amet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 smtClean="0">
                <a:latin typeface="Century Gothic"/>
                <a:cs typeface="Century Gothic"/>
              </a:rPr>
              <a:t>consectetur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adipiscing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elit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err="1">
                <a:latin typeface="Century Gothic"/>
                <a:cs typeface="Century Gothic"/>
              </a:rPr>
              <a:t>Nullam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ipsum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odio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>
                <a:latin typeface="Century Gothic"/>
                <a:cs typeface="Century Gothic"/>
              </a:rPr>
              <a:t>vulputate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smtClean="0">
                <a:latin typeface="Century Gothic"/>
                <a:cs typeface="Century Gothic"/>
              </a:rPr>
              <a:t>in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ultrices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vel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>
                <a:latin typeface="Century Gothic"/>
                <a:cs typeface="Century Gothic"/>
              </a:rPr>
              <a:t>ultricies</a:t>
            </a:r>
            <a:r>
              <a:rPr lang="en-US" sz="1050" dirty="0">
                <a:latin typeface="Century Gothic"/>
                <a:cs typeface="Century Gothic"/>
              </a:rPr>
              <a:t> at </a:t>
            </a:r>
            <a:r>
              <a:rPr lang="en-US" sz="1050" dirty="0" err="1">
                <a:latin typeface="Century Gothic"/>
                <a:cs typeface="Century Gothic"/>
              </a:rPr>
              <a:t>neque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err="1">
                <a:latin typeface="Century Gothic"/>
                <a:cs typeface="Century Gothic"/>
              </a:rPr>
              <a:t>Curabitur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nec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fel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vulputate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>
                <a:latin typeface="Century Gothic"/>
                <a:cs typeface="Century Gothic"/>
              </a:rPr>
              <a:t>venenatis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diam</a:t>
            </a:r>
            <a:r>
              <a:rPr lang="en-US" sz="1050" dirty="0">
                <a:latin typeface="Century Gothic"/>
                <a:cs typeface="Century Gothic"/>
              </a:rPr>
              <a:t> non, </a:t>
            </a:r>
            <a:r>
              <a:rPr lang="en-US" sz="1050" dirty="0" err="1">
                <a:latin typeface="Century Gothic"/>
                <a:cs typeface="Century Gothic"/>
              </a:rPr>
              <a:t>rhoncus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nisl</a:t>
            </a:r>
            <a:r>
              <a:rPr lang="en-US" sz="1050" dirty="0" smtClean="0">
                <a:latin typeface="Century Gothic"/>
                <a:cs typeface="Century Gothic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Donec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adipiscing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>
                <a:latin typeface="Century Gothic"/>
                <a:cs typeface="Century Gothic"/>
              </a:rPr>
              <a:t>nulla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sed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luctus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vehicula</a:t>
            </a:r>
            <a:r>
              <a:rPr lang="en-US" sz="1050" dirty="0" smtClean="0"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diam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metus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bibendum</a:t>
            </a:r>
            <a:r>
              <a:rPr lang="en-US" sz="1050" dirty="0">
                <a:latin typeface="Century Gothic"/>
                <a:cs typeface="Century Gothic"/>
              </a:rPr>
              <a:t> dolor, sit </a:t>
            </a:r>
            <a:r>
              <a:rPr lang="en-US" sz="1050" dirty="0" err="1">
                <a:latin typeface="Century Gothic"/>
                <a:cs typeface="Century Gothic"/>
              </a:rPr>
              <a:t>amet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lacinia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smtClean="0">
                <a:latin typeface="Century Gothic"/>
                <a:cs typeface="Century Gothic"/>
              </a:rPr>
              <a:t>ligula </a:t>
            </a:r>
            <a:r>
              <a:rPr lang="en-US" sz="1050" dirty="0" err="1">
                <a:latin typeface="Century Gothic"/>
                <a:cs typeface="Century Gothic"/>
              </a:rPr>
              <a:t>odio</a:t>
            </a:r>
            <a:r>
              <a:rPr lang="en-US" sz="1050" dirty="0">
                <a:latin typeface="Century Gothic"/>
                <a:cs typeface="Century Gothic"/>
              </a:rPr>
              <a:t> at </a:t>
            </a:r>
            <a:r>
              <a:rPr lang="en-US" sz="1050" dirty="0" err="1">
                <a:latin typeface="Century Gothic"/>
                <a:cs typeface="Century Gothic"/>
              </a:rPr>
              <a:t>nisl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err="1">
                <a:latin typeface="Century Gothic"/>
                <a:cs typeface="Century Gothic"/>
              </a:rPr>
              <a:t>Donec</a:t>
            </a:r>
            <a:r>
              <a:rPr lang="en-US" sz="1050" dirty="0">
                <a:latin typeface="Century Gothic"/>
                <a:cs typeface="Century Gothic"/>
              </a:rPr>
              <a:t> at </a:t>
            </a:r>
            <a:r>
              <a:rPr lang="en-US" sz="1050" dirty="0" err="1">
                <a:latin typeface="Century Gothic"/>
                <a:cs typeface="Century Gothic"/>
              </a:rPr>
              <a:t>congue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lorem</a:t>
            </a:r>
            <a:r>
              <a:rPr lang="en-US" sz="1050" dirty="0" smtClean="0"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smtClean="0">
                <a:latin typeface="Century Gothic"/>
                <a:cs typeface="Century Gothic"/>
              </a:rPr>
              <a:t>id </a:t>
            </a:r>
            <a:r>
              <a:rPr lang="en-US" sz="1050" dirty="0" err="1" smtClean="0">
                <a:latin typeface="Century Gothic"/>
                <a:cs typeface="Century Gothic"/>
              </a:rPr>
              <a:t>sagittis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velit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err="1">
                <a:latin typeface="Century Gothic"/>
                <a:cs typeface="Century Gothic"/>
              </a:rPr>
              <a:t>Pellentesque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iaculis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>
                <a:latin typeface="Century Gothic"/>
                <a:cs typeface="Century Gothic"/>
              </a:rPr>
              <a:t>est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quiss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consectetur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porttitor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>
                <a:latin typeface="Century Gothic"/>
                <a:cs typeface="Century Gothic"/>
              </a:rPr>
              <a:t>est</a:t>
            </a:r>
            <a:r>
              <a:rPr lang="en-US" sz="1050" dirty="0">
                <a:latin typeface="Century Gothic"/>
                <a:cs typeface="Century Gothic"/>
              </a:rPr>
              <a:t> quam </a:t>
            </a:r>
            <a:r>
              <a:rPr lang="en-US" sz="1050" dirty="0" err="1" smtClean="0">
                <a:latin typeface="Century Gothic"/>
                <a:cs typeface="Century Gothic"/>
              </a:rPr>
              <a:t>scelerisque</a:t>
            </a:r>
            <a:r>
              <a:rPr lang="en-US" sz="1050" dirty="0" smtClean="0">
                <a:latin typeface="Century Gothic"/>
                <a:cs typeface="Century Gothic"/>
              </a:rPr>
              <a:t> et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smtClean="0">
                <a:latin typeface="Century Gothic"/>
                <a:cs typeface="Century Gothic"/>
              </a:rPr>
              <a:t>magna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>
                <a:latin typeface="Century Gothic"/>
                <a:cs typeface="Century Gothic"/>
              </a:rPr>
              <a:t>eget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volutpat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sapien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risus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porta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nulla</a:t>
            </a:r>
            <a:r>
              <a:rPr lang="en-US" sz="1050" dirty="0" smtClean="0">
                <a:latin typeface="Century Gothic"/>
                <a:cs typeface="Century Gothic"/>
              </a:rPr>
              <a:t>.</a:t>
            </a:r>
          </a:p>
          <a:p>
            <a:pPr marL="0" indent="0">
              <a:spcBef>
                <a:spcPts val="1000"/>
              </a:spcBef>
              <a:spcAft>
                <a:spcPts val="400"/>
              </a:spcAft>
              <a:buNone/>
            </a:pPr>
            <a:r>
              <a:rPr lang="en-US" sz="1050" dirty="0" smtClean="0">
                <a:latin typeface="Century Gothic"/>
                <a:cs typeface="Century Gothic"/>
              </a:rPr>
              <a:t>Nam </a:t>
            </a:r>
            <a:r>
              <a:rPr lang="en-US" sz="1050" dirty="0" err="1">
                <a:latin typeface="Century Gothic"/>
                <a:cs typeface="Century Gothic"/>
              </a:rPr>
              <a:t>vel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augue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dapibus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>
                <a:latin typeface="Century Gothic"/>
                <a:cs typeface="Century Gothic"/>
              </a:rPr>
              <a:t>vulputate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enim</a:t>
            </a:r>
            <a:r>
              <a:rPr lang="en-US" sz="1050" dirty="0">
                <a:latin typeface="Century Gothic"/>
                <a:cs typeface="Century Gothic"/>
              </a:rPr>
              <a:t> in</a:t>
            </a:r>
            <a:r>
              <a:rPr lang="en-US" sz="1050" dirty="0" smtClean="0"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placerat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lectus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err="1">
                <a:latin typeface="Century Gothic"/>
                <a:cs typeface="Century Gothic"/>
              </a:rPr>
              <a:t>Nunc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molestie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smtClean="0">
                <a:latin typeface="Century Gothic"/>
                <a:cs typeface="Century Gothic"/>
              </a:rPr>
              <a:t>semper. 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Sed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>
                <a:latin typeface="Century Gothic"/>
                <a:cs typeface="Century Gothic"/>
              </a:rPr>
              <a:t>vitae </a:t>
            </a:r>
            <a:r>
              <a:rPr lang="en-US" sz="1050" dirty="0" err="1">
                <a:latin typeface="Century Gothic"/>
                <a:cs typeface="Century Gothic"/>
              </a:rPr>
              <a:t>nibh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ut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risus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convallis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mollis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err="1">
                <a:latin typeface="Century Gothic"/>
                <a:cs typeface="Century Gothic"/>
              </a:rPr>
              <a:t>Ut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aliqu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risus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>
                <a:latin typeface="Century Gothic"/>
                <a:cs typeface="Century Gothic"/>
              </a:rPr>
              <a:t>in </a:t>
            </a:r>
            <a:r>
              <a:rPr lang="en-US" sz="1050" dirty="0" err="1">
                <a:latin typeface="Century Gothic"/>
                <a:cs typeface="Century Gothic"/>
              </a:rPr>
              <a:t>erat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sollicitudin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>
                <a:latin typeface="Century Gothic"/>
                <a:cs typeface="Century Gothic"/>
              </a:rPr>
              <a:t>eu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pellentesque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mauris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ullamcorper</a:t>
            </a:r>
            <a:r>
              <a:rPr lang="en-US" sz="1050" dirty="0">
                <a:latin typeface="Century Gothic"/>
                <a:cs typeface="Century Gothic"/>
              </a:rPr>
              <a:t>. In </a:t>
            </a:r>
            <a:r>
              <a:rPr lang="en-US" sz="1050" dirty="0" err="1">
                <a:latin typeface="Century Gothic"/>
                <a:cs typeface="Century Gothic"/>
              </a:rPr>
              <a:t>sodales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>
                <a:latin typeface="Century Gothic"/>
                <a:cs typeface="Century Gothic"/>
              </a:rPr>
              <a:t>nisl</a:t>
            </a:r>
            <a:r>
              <a:rPr lang="en-US" sz="1050" dirty="0">
                <a:latin typeface="Century Gothic"/>
                <a:cs typeface="Century Gothic"/>
              </a:rPr>
              <a:t> non </a:t>
            </a:r>
            <a:r>
              <a:rPr lang="en-US" sz="1050" dirty="0" err="1" smtClean="0">
                <a:latin typeface="Century Gothic"/>
                <a:cs typeface="Century Gothic"/>
              </a:rPr>
              <a:t>interdum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molestie</a:t>
            </a:r>
            <a:r>
              <a:rPr lang="en-US" sz="1050" dirty="0">
                <a:latin typeface="Century Gothic"/>
                <a:cs typeface="Century Gothic"/>
              </a:rPr>
              <a:t>, ligula </a:t>
            </a:r>
            <a:r>
              <a:rPr lang="en-US" sz="1050" dirty="0" err="1">
                <a:latin typeface="Century Gothic"/>
                <a:cs typeface="Century Gothic"/>
              </a:rPr>
              <a:t>neque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fringilla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nulla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smtClean="0">
                <a:latin typeface="Century Gothic"/>
                <a:cs typeface="Century Gothic"/>
              </a:rPr>
              <a:t>et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vehiculaelit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>
                <a:latin typeface="Century Gothic"/>
                <a:cs typeface="Century Gothic"/>
              </a:rPr>
              <a:t>quam et </a:t>
            </a:r>
            <a:r>
              <a:rPr lang="en-US" sz="1050" dirty="0" err="1">
                <a:latin typeface="Century Gothic"/>
                <a:cs typeface="Century Gothic"/>
              </a:rPr>
              <a:t>erat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err="1">
                <a:latin typeface="Century Gothic"/>
                <a:cs typeface="Century Gothic"/>
              </a:rPr>
              <a:t>Nulla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malesuada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interdum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>
                <a:latin typeface="Century Gothic"/>
                <a:cs typeface="Century Gothic"/>
              </a:rPr>
              <a:t>magna, </a:t>
            </a:r>
            <a:r>
              <a:rPr lang="en-US" sz="1050" dirty="0" err="1">
                <a:latin typeface="Century Gothic"/>
                <a:cs typeface="Century Gothic"/>
              </a:rPr>
              <a:t>facilisis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pulvinar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massa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hendrerit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>
                <a:latin typeface="Century Gothic"/>
                <a:cs typeface="Century Gothic"/>
              </a:rPr>
              <a:t>a. </a:t>
            </a:r>
            <a:r>
              <a:rPr lang="en-US" sz="1050" dirty="0" err="1">
                <a:latin typeface="Century Gothic"/>
                <a:cs typeface="Century Gothic"/>
              </a:rPr>
              <a:t>Nullam</a:t>
            </a:r>
            <a:r>
              <a:rPr lang="en-US" sz="1050" dirty="0">
                <a:latin typeface="Century Gothic"/>
                <a:cs typeface="Century Gothic"/>
              </a:rPr>
              <a:t> at </a:t>
            </a:r>
            <a:r>
              <a:rPr lang="en-US" sz="1050" dirty="0" err="1">
                <a:latin typeface="Century Gothic"/>
                <a:cs typeface="Century Gothic"/>
              </a:rPr>
              <a:t>egestas</a:t>
            </a:r>
            <a:r>
              <a:rPr lang="en-US" sz="1050" dirty="0">
                <a:latin typeface="Century Gothic"/>
                <a:cs typeface="Century Gothic"/>
              </a:rPr>
              <a:t> ante. </a:t>
            </a:r>
          </a:p>
        </p:txBody>
      </p:sp>
      <p:sp>
        <p:nvSpPr>
          <p:cNvPr id="47" name="Text Placeholder 1"/>
          <p:cNvSpPr txBox="1">
            <a:spLocks/>
          </p:cNvSpPr>
          <p:nvPr/>
        </p:nvSpPr>
        <p:spPr>
          <a:xfrm>
            <a:off x="458521" y="487680"/>
            <a:ext cx="6511239" cy="528320"/>
          </a:xfrm>
          <a:prstGeom prst="rect">
            <a:avLst/>
          </a:prstGeom>
        </p:spPr>
        <p:txBody>
          <a:bodyPr lIns="0" tIns="0" rIns="0" bIns="0"/>
          <a:lstStyle>
            <a:lvl1pPr marL="137160" indent="-137160" algn="l" defTabSz="457200" rtl="0" eaLnBrk="1" latinLnBrk="0" hangingPunct="1">
              <a:spcBef>
                <a:spcPts val="0"/>
              </a:spcBef>
              <a:buFont typeface="Arial"/>
              <a:buChar char="•"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137160" indent="-137160" algn="l" defTabSz="457200" rtl="0" eaLnBrk="1" latinLnBrk="0" hangingPunct="1">
              <a:spcBef>
                <a:spcPts val="0"/>
              </a:spcBef>
              <a:buFont typeface="Arial"/>
              <a:buChar char="•"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37160" indent="-137160" algn="l" defTabSz="457200" rtl="0" eaLnBrk="1" latinLnBrk="0" hangingPunct="1">
              <a:spcBef>
                <a:spcPts val="0"/>
              </a:spcBef>
              <a:buFont typeface="Arial"/>
              <a:buChar char="•"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37160" indent="-137160" algn="l" defTabSz="457200" rtl="0" eaLnBrk="1" latinLnBrk="0" hangingPunct="1">
              <a:spcBef>
                <a:spcPts val="0"/>
              </a:spcBef>
              <a:buFont typeface="Arial"/>
              <a:buChar char="•"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137160" indent="-137160" algn="l" defTabSz="457200" rtl="0" eaLnBrk="1" latinLnBrk="0" hangingPunct="1">
              <a:spcBef>
                <a:spcPts val="0"/>
              </a:spcBef>
              <a:buFont typeface="Arial"/>
              <a:buChar char="•"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400"/>
              </a:spcAft>
              <a:buNone/>
            </a:pPr>
            <a:r>
              <a:rPr lang="en-US" sz="4000" b="1" dirty="0" smtClean="0"/>
              <a:t>LOREM IPSUM DOLOR SIT</a:t>
            </a:r>
          </a:p>
        </p:txBody>
      </p:sp>
    </p:spTree>
    <p:extLst>
      <p:ext uri="{BB962C8B-B14F-4D97-AF65-F5344CB8AC3E}">
        <p14:creationId xmlns:p14="http://schemas.microsoft.com/office/powerpoint/2010/main" val="2265024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87680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8723308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4451683" y="-9144"/>
            <a:ext cx="307622" cy="6867144"/>
            <a:chOff x="4430240" y="-9144"/>
            <a:chExt cx="307622" cy="6867144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/>
          <p:nvPr/>
        </p:nvCxnSpPr>
        <p:spPr>
          <a:xfrm rot="16200000">
            <a:off x="4584123" y="-4113331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-6166" y="5161281"/>
            <a:ext cx="9171433" cy="296333"/>
            <a:chOff x="-30550" y="4351868"/>
            <a:chExt cx="9171433" cy="296333"/>
          </a:xfrm>
        </p:grpSpPr>
        <p:cxnSp>
          <p:nvCxnSpPr>
            <p:cNvPr id="10" name="Straight Connector 9"/>
            <p:cNvCxnSpPr/>
            <p:nvPr/>
          </p:nvCxnSpPr>
          <p:spPr>
            <a:xfrm rot="16200000">
              <a:off x="4555167" y="-233849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>
              <a:off x="4555167" y="6248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Connector 11"/>
          <p:cNvCxnSpPr/>
          <p:nvPr/>
        </p:nvCxnSpPr>
        <p:spPr>
          <a:xfrm rot="16200000">
            <a:off x="4584123" y="1816158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-6166" y="3916117"/>
            <a:ext cx="9171433" cy="296333"/>
            <a:chOff x="-30550" y="4351868"/>
            <a:chExt cx="9171433" cy="296333"/>
          </a:xfrm>
        </p:grpSpPr>
        <p:cxnSp>
          <p:nvCxnSpPr>
            <p:cNvPr id="14" name="Straight Connector 13"/>
            <p:cNvCxnSpPr/>
            <p:nvPr/>
          </p:nvCxnSpPr>
          <p:spPr>
            <a:xfrm rot="16200000">
              <a:off x="4555167" y="-233849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>
              <a:off x="4555167" y="6248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-6166" y="2670953"/>
            <a:ext cx="9171433" cy="296333"/>
            <a:chOff x="-30550" y="4351868"/>
            <a:chExt cx="9171433" cy="296333"/>
          </a:xfrm>
        </p:grpSpPr>
        <p:cxnSp>
          <p:nvCxnSpPr>
            <p:cNvPr id="17" name="Straight Connector 16"/>
            <p:cNvCxnSpPr/>
            <p:nvPr/>
          </p:nvCxnSpPr>
          <p:spPr>
            <a:xfrm rot="16200000">
              <a:off x="4555167" y="-233849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>
              <a:off x="4555167" y="6248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-6166" y="1425789"/>
            <a:ext cx="9171433" cy="296333"/>
            <a:chOff x="-30550" y="4351868"/>
            <a:chExt cx="9171433" cy="296333"/>
          </a:xfrm>
        </p:grpSpPr>
        <p:cxnSp>
          <p:nvCxnSpPr>
            <p:cNvPr id="20" name="Straight Connector 19"/>
            <p:cNvCxnSpPr/>
            <p:nvPr/>
          </p:nvCxnSpPr>
          <p:spPr>
            <a:xfrm rot="16200000">
              <a:off x="4555167" y="-233849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6200000">
              <a:off x="4555167" y="6248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itle 1"/>
          <p:cNvSpPr txBox="1">
            <a:spLocks/>
          </p:cNvSpPr>
          <p:nvPr/>
        </p:nvSpPr>
        <p:spPr>
          <a:xfrm>
            <a:off x="1991360" y="5699759"/>
            <a:ext cx="6711628" cy="6863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5500" dirty="0" smtClean="0">
                <a:solidFill>
                  <a:schemeClr val="bg1">
                    <a:lumMod val="75000"/>
                  </a:schemeClr>
                </a:solidFill>
                <a:latin typeface="Century Gothic"/>
                <a:cs typeface="Century Gothic"/>
              </a:rPr>
              <a:t>COLUMN</a:t>
            </a:r>
            <a:endParaRPr lang="en-US" sz="5500" dirty="0">
              <a:solidFill>
                <a:schemeClr val="bg1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33751" y="3856850"/>
            <a:ext cx="1903049" cy="219399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200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24810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5583150" y="1820387"/>
            <a:ext cx="3109678" cy="1883998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583150" y="3848196"/>
            <a:ext cx="1401028" cy="1209751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7291800" y="3848196"/>
            <a:ext cx="1401028" cy="1209751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ontent Placeholder 2"/>
          <p:cNvSpPr txBox="1">
            <a:spLocks/>
          </p:cNvSpPr>
          <p:nvPr/>
        </p:nvSpPr>
        <p:spPr>
          <a:xfrm>
            <a:off x="468680" y="1820386"/>
            <a:ext cx="4806847" cy="32375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50" b="1" dirty="0" smtClean="0">
                <a:latin typeface="Century Gothic"/>
                <a:cs typeface="Century Gothic"/>
              </a:rPr>
              <a:t>LOREM IPSUM DOLOR</a:t>
            </a:r>
          </a:p>
          <a:p>
            <a:pPr marL="0" indent="0">
              <a:spcBef>
                <a:spcPts val="400"/>
              </a:spcBef>
              <a:spcAft>
                <a:spcPts val="300"/>
              </a:spcAft>
              <a:buFont typeface="Arial"/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Lorem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ipsum</a:t>
            </a:r>
            <a:r>
              <a:rPr lang="en-US" sz="1050" dirty="0" smtClean="0">
                <a:latin typeface="Century Gothic"/>
                <a:cs typeface="Century Gothic"/>
              </a:rPr>
              <a:t> dolor sit </a:t>
            </a:r>
            <a:r>
              <a:rPr lang="en-US" sz="1050" dirty="0" err="1" smtClean="0">
                <a:latin typeface="Century Gothic"/>
                <a:cs typeface="Century Gothic"/>
              </a:rPr>
              <a:t>amet</a:t>
            </a:r>
            <a:r>
              <a:rPr lang="en-US" sz="1050" dirty="0" smtClean="0">
                <a:latin typeface="Century Gothic"/>
                <a:cs typeface="Century Gothic"/>
              </a:rPr>
              <a:t>, </a:t>
            </a:r>
            <a:r>
              <a:rPr lang="en-US" sz="1050" dirty="0" err="1" smtClean="0">
                <a:latin typeface="Century Gothic"/>
                <a:cs typeface="Century Gothic"/>
              </a:rPr>
              <a:t>consectetur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adipiscing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elit</a:t>
            </a:r>
            <a:r>
              <a:rPr lang="en-US" sz="1050" dirty="0" smtClean="0">
                <a:latin typeface="Century Gothic"/>
                <a:cs typeface="Century Gothic"/>
              </a:rPr>
              <a:t>. </a:t>
            </a:r>
            <a:r>
              <a:rPr lang="en-US" sz="1050" dirty="0" err="1" smtClean="0">
                <a:latin typeface="Century Gothic"/>
                <a:cs typeface="Century Gothic"/>
              </a:rPr>
              <a:t>Pellentesque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porta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ornare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erat</a:t>
            </a:r>
            <a:r>
              <a:rPr lang="en-US" sz="1050" dirty="0" smtClean="0">
                <a:latin typeface="Century Gothic"/>
                <a:cs typeface="Century Gothic"/>
              </a:rPr>
              <a:t>, et id </a:t>
            </a:r>
            <a:r>
              <a:rPr lang="en-US" sz="1050" dirty="0" err="1" smtClean="0">
                <a:latin typeface="Century Gothic"/>
                <a:cs typeface="Century Gothic"/>
              </a:rPr>
              <a:t>commodo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lectus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ultricies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accumsan</a:t>
            </a:r>
            <a:r>
              <a:rPr lang="en-US" sz="1050" dirty="0" smtClean="0">
                <a:latin typeface="Century Gothic"/>
                <a:cs typeface="Century Gothic"/>
              </a:rPr>
              <a:t>. </a:t>
            </a:r>
            <a:r>
              <a:rPr lang="en-US" sz="1050" dirty="0" err="1" smtClean="0">
                <a:latin typeface="Century Gothic"/>
                <a:cs typeface="Century Gothic"/>
              </a:rPr>
              <a:t>Phasellus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1050" dirty="0" smtClean="0">
                <a:latin typeface="Century Gothic"/>
                <a:cs typeface="Century Gothic"/>
              </a:rPr>
              <a:t>ac </a:t>
            </a:r>
            <a:r>
              <a:rPr lang="en-US" sz="1050" dirty="0" err="1" smtClean="0">
                <a:latin typeface="Century Gothic"/>
                <a:cs typeface="Century Gothic"/>
              </a:rPr>
              <a:t>lectus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rhoncus</a:t>
            </a:r>
            <a:r>
              <a:rPr lang="en-US" sz="1050" dirty="0" smtClean="0">
                <a:latin typeface="Century Gothic"/>
                <a:cs typeface="Century Gothic"/>
              </a:rPr>
              <a:t>, </a:t>
            </a:r>
            <a:r>
              <a:rPr lang="en-US" sz="1050" dirty="0" err="1" smtClean="0">
                <a:latin typeface="Century Gothic"/>
                <a:cs typeface="Century Gothic"/>
              </a:rPr>
              <a:t>blandit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est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eget</a:t>
            </a:r>
            <a:r>
              <a:rPr lang="en-US" sz="1050" dirty="0" smtClean="0">
                <a:latin typeface="Century Gothic"/>
                <a:cs typeface="Century Gothic"/>
              </a:rPr>
              <a:t>, </a:t>
            </a:r>
            <a:r>
              <a:rPr lang="en-US" sz="1050" dirty="0" err="1" smtClean="0">
                <a:latin typeface="Century Gothic"/>
                <a:cs typeface="Century Gothic"/>
              </a:rPr>
              <a:t>bibendum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leo</a:t>
            </a:r>
            <a:r>
              <a:rPr lang="en-US" sz="1050" dirty="0" smtClean="0">
                <a:latin typeface="Century Gothic"/>
                <a:cs typeface="Century Gothic"/>
              </a:rPr>
              <a:t>. </a:t>
            </a:r>
            <a:r>
              <a:rPr lang="en-US" sz="1050" dirty="0" err="1" smtClean="0">
                <a:latin typeface="Century Gothic"/>
                <a:cs typeface="Century Gothic"/>
              </a:rPr>
              <a:t>Nunc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fringilla</a:t>
            </a:r>
            <a:r>
              <a:rPr lang="en-US" sz="1050" dirty="0" smtClean="0">
                <a:latin typeface="Century Gothic"/>
                <a:cs typeface="Century Gothic"/>
              </a:rPr>
              <a:t>, </a:t>
            </a:r>
            <a:r>
              <a:rPr lang="en-US" sz="1050" dirty="0" err="1" smtClean="0">
                <a:latin typeface="Century Gothic"/>
                <a:cs typeface="Century Gothic"/>
              </a:rPr>
              <a:t>mia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dapibus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vulputate</a:t>
            </a:r>
            <a:r>
              <a:rPr lang="en-US" sz="1050" dirty="0" smtClean="0">
                <a:latin typeface="Century Gothic"/>
                <a:cs typeface="Century Gothic"/>
              </a:rPr>
              <a:t>, </a:t>
            </a:r>
            <a:r>
              <a:rPr lang="en-US" sz="1050" dirty="0" err="1" smtClean="0">
                <a:latin typeface="Century Gothic"/>
                <a:cs typeface="Century Gothic"/>
              </a:rPr>
              <a:t>massa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nisl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faucibus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felis</a:t>
            </a:r>
            <a:r>
              <a:rPr lang="en-US" sz="1050" dirty="0" smtClean="0">
                <a:latin typeface="Century Gothic"/>
                <a:cs typeface="Century Gothic"/>
              </a:rPr>
              <a:t>, a </a:t>
            </a:r>
            <a:r>
              <a:rPr lang="en-US" sz="1050" dirty="0" err="1" smtClean="0">
                <a:latin typeface="Century Gothic"/>
                <a:cs typeface="Century Gothic"/>
              </a:rPr>
              <a:t>pharetra</a:t>
            </a:r>
            <a:r>
              <a:rPr lang="en-US" sz="1050" dirty="0" smtClean="0">
                <a:latin typeface="Century Gothic"/>
                <a:cs typeface="Century Gothic"/>
              </a:rPr>
              <a:t> ligula </a:t>
            </a:r>
            <a:r>
              <a:rPr lang="en-US" sz="1050" dirty="0" err="1" smtClean="0">
                <a:latin typeface="Century Gothic"/>
                <a:cs typeface="Century Gothic"/>
              </a:rPr>
              <a:t>libero</a:t>
            </a:r>
            <a:r>
              <a:rPr lang="en-US" sz="1050" dirty="0" smtClean="0">
                <a:latin typeface="Century Gothic"/>
                <a:cs typeface="Century Gothic"/>
              </a:rPr>
              <a:t> in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massa</a:t>
            </a:r>
            <a:r>
              <a:rPr lang="en-US" sz="1050" dirty="0" smtClean="0">
                <a:latin typeface="Century Gothic"/>
                <a:cs typeface="Century Gothic"/>
              </a:rPr>
              <a:t>. </a:t>
            </a:r>
            <a:r>
              <a:rPr lang="en-US" sz="1050" dirty="0" err="1" smtClean="0">
                <a:latin typeface="Century Gothic"/>
                <a:cs typeface="Century Gothic"/>
              </a:rPr>
              <a:t>Adipiscing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elit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err="1">
                <a:latin typeface="Century Gothic"/>
                <a:cs typeface="Century Gothic"/>
              </a:rPr>
              <a:t>Pellentesque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porta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ornare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erat</a:t>
            </a:r>
            <a:r>
              <a:rPr lang="en-US" sz="1050" dirty="0" smtClean="0">
                <a:latin typeface="Century Gothic"/>
                <a:cs typeface="Century Gothic"/>
              </a:rPr>
              <a:t>, id </a:t>
            </a:r>
            <a:r>
              <a:rPr lang="en-US" sz="1050" dirty="0" err="1" smtClean="0">
                <a:latin typeface="Century Gothic"/>
                <a:cs typeface="Century Gothic"/>
              </a:rPr>
              <a:t>commodo</a:t>
            </a:r>
            <a:r>
              <a:rPr lang="en-US" sz="1050" dirty="0" smtClean="0">
                <a:latin typeface="Century Gothic"/>
                <a:cs typeface="Century Gothic"/>
              </a:rPr>
              <a:t> les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ultricies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accumsan</a:t>
            </a:r>
            <a:r>
              <a:rPr lang="en-US" sz="1050" dirty="0" smtClean="0">
                <a:latin typeface="Century Gothic"/>
                <a:cs typeface="Century Gothic"/>
              </a:rPr>
              <a:t>. 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800"/>
              </a:spcBef>
              <a:spcAft>
                <a:spcPts val="300"/>
              </a:spcAft>
              <a:buFont typeface="Arial"/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Quisque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malesuada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smtClean="0">
                <a:latin typeface="Century Gothic"/>
                <a:cs typeface="Century Gothic"/>
              </a:rPr>
              <a:t>non </a:t>
            </a:r>
            <a:r>
              <a:rPr lang="en-US" sz="1050" dirty="0" err="1" smtClean="0">
                <a:latin typeface="Century Gothic"/>
                <a:cs typeface="Century Gothic"/>
              </a:rPr>
              <a:t>tortor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>
                <a:latin typeface="Century Gothic"/>
                <a:cs typeface="Century Gothic"/>
              </a:rPr>
              <a:t>at </a:t>
            </a:r>
            <a:r>
              <a:rPr lang="en-US" sz="1050" dirty="0" err="1">
                <a:latin typeface="Century Gothic"/>
                <a:cs typeface="Century Gothic"/>
              </a:rPr>
              <a:t>venenatis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err="1">
                <a:latin typeface="Century Gothic"/>
                <a:cs typeface="Century Gothic"/>
              </a:rPr>
              <a:t>Quisque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etar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enim</a:t>
            </a:r>
            <a:r>
              <a:rPr lang="en-US" sz="1050" dirty="0">
                <a:latin typeface="Century Gothic"/>
                <a:cs typeface="Century Gothic"/>
              </a:rPr>
              <a:t> in </a:t>
            </a:r>
            <a:r>
              <a:rPr lang="en-US" sz="1050" dirty="0" err="1" smtClean="0">
                <a:latin typeface="Century Gothic"/>
                <a:cs typeface="Century Gothic"/>
              </a:rPr>
              <a:t>arcu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tempusette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consectetur</a:t>
            </a:r>
            <a:r>
              <a:rPr lang="en-US" sz="1050" dirty="0">
                <a:latin typeface="Century Gothic"/>
                <a:cs typeface="Century Gothic"/>
              </a:rPr>
              <a:t> non a </a:t>
            </a:r>
            <a:r>
              <a:rPr lang="en-US" sz="1050" dirty="0" err="1">
                <a:latin typeface="Century Gothic"/>
                <a:cs typeface="Century Gothic"/>
              </a:rPr>
              <a:t>felis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err="1" smtClean="0">
                <a:latin typeface="Century Gothic"/>
                <a:cs typeface="Century Gothic"/>
              </a:rPr>
              <a:t>Vivamus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tempor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viverra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egat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prata</a:t>
            </a:r>
            <a:r>
              <a:rPr lang="en-US" sz="1050" dirty="0" smtClean="0">
                <a:latin typeface="Century Gothic"/>
                <a:cs typeface="Century Gothic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Pellentesque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porta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ornare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erat</a:t>
            </a:r>
            <a:r>
              <a:rPr lang="en-US" sz="1050" dirty="0">
                <a:latin typeface="Century Gothic"/>
                <a:cs typeface="Century Gothic"/>
              </a:rPr>
              <a:t>, id </a:t>
            </a:r>
            <a:r>
              <a:rPr lang="en-US" sz="1050" dirty="0" err="1" smtClean="0">
                <a:latin typeface="Century Gothic"/>
                <a:cs typeface="Century Gothic"/>
              </a:rPr>
              <a:t>commo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lectus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ultricies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accumsan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hasellus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>
                <a:latin typeface="Century Gothic"/>
                <a:cs typeface="Century Gothic"/>
              </a:rPr>
              <a:t>ac </a:t>
            </a:r>
            <a:r>
              <a:rPr lang="en-US" sz="1050" dirty="0" err="1">
                <a:latin typeface="Century Gothic"/>
                <a:cs typeface="Century Gothic"/>
              </a:rPr>
              <a:t>rhoncus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 smtClean="0">
                <a:latin typeface="Century Gothic"/>
                <a:cs typeface="Century Gothic"/>
              </a:rPr>
              <a:t>blandit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est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eget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>
                <a:latin typeface="Century Gothic"/>
                <a:cs typeface="Century Gothic"/>
              </a:rPr>
              <a:t>bibendum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leo</a:t>
            </a:r>
            <a:r>
              <a:rPr lang="en-US" sz="1050" dirty="0" smtClean="0">
                <a:latin typeface="Century Gothic"/>
                <a:cs typeface="Century Gothic"/>
              </a:rPr>
              <a:t>.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800"/>
              </a:spcBef>
              <a:spcAft>
                <a:spcPts val="300"/>
              </a:spcAft>
              <a:buFont typeface="Arial"/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Nunc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fringilla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 smtClean="0">
                <a:latin typeface="Century Gothic"/>
                <a:cs typeface="Century Gothic"/>
              </a:rPr>
              <a:t>mia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dapibus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vulputate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>
                <a:latin typeface="Century Gothic"/>
                <a:cs typeface="Century Gothic"/>
              </a:rPr>
              <a:t>massa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nisl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faucibus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felis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 smtClean="0">
                <a:latin typeface="Century Gothic"/>
                <a:cs typeface="Century Gothic"/>
              </a:rPr>
              <a:t>pharetra</a:t>
            </a:r>
            <a:endParaRPr lang="en-US" sz="105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1050" dirty="0" smtClean="0">
                <a:latin typeface="Century Gothic"/>
                <a:cs typeface="Century Gothic"/>
              </a:rPr>
              <a:t>ligula </a:t>
            </a:r>
            <a:r>
              <a:rPr lang="en-US" sz="1050" dirty="0" err="1">
                <a:latin typeface="Century Gothic"/>
                <a:cs typeface="Century Gothic"/>
              </a:rPr>
              <a:t>libero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smtClean="0">
                <a:latin typeface="Century Gothic"/>
                <a:cs typeface="Century Gothic"/>
              </a:rPr>
              <a:t>in ma. </a:t>
            </a:r>
            <a:r>
              <a:rPr lang="en-US" sz="1050" dirty="0" err="1" smtClean="0">
                <a:latin typeface="Century Gothic"/>
                <a:cs typeface="Century Gothic"/>
              </a:rPr>
              <a:t>Quisque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malesuada</a:t>
            </a:r>
            <a:r>
              <a:rPr lang="en-US" sz="1050" dirty="0">
                <a:latin typeface="Century Gothic"/>
                <a:cs typeface="Century Gothic"/>
              </a:rPr>
              <a:t> non </a:t>
            </a:r>
            <a:r>
              <a:rPr lang="en-US" sz="1050" dirty="0" err="1">
                <a:latin typeface="Century Gothic"/>
                <a:cs typeface="Century Gothic"/>
              </a:rPr>
              <a:t>tortor</a:t>
            </a:r>
            <a:r>
              <a:rPr lang="en-US" sz="1050" dirty="0">
                <a:latin typeface="Century Gothic"/>
                <a:cs typeface="Century Gothic"/>
              </a:rPr>
              <a:t> at </a:t>
            </a:r>
            <a:r>
              <a:rPr lang="en-US" sz="1050" dirty="0" err="1">
                <a:latin typeface="Century Gothic"/>
                <a:cs typeface="Century Gothic"/>
              </a:rPr>
              <a:t>venenatis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err="1" smtClean="0">
                <a:latin typeface="Century Gothic"/>
                <a:cs typeface="Century Gothic"/>
              </a:rPr>
              <a:t>Quise</a:t>
            </a:r>
            <a:r>
              <a:rPr lang="en-US" sz="1050" dirty="0" smtClean="0">
                <a:latin typeface="Century Gothic"/>
                <a:cs typeface="Century Gothic"/>
              </a:rPr>
              <a:t> eta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enim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>
                <a:latin typeface="Century Gothic"/>
                <a:cs typeface="Century Gothic"/>
              </a:rPr>
              <a:t>in </a:t>
            </a:r>
            <a:r>
              <a:rPr lang="en-US" sz="1050" dirty="0" err="1" smtClean="0">
                <a:latin typeface="Century Gothic"/>
                <a:cs typeface="Century Gothic"/>
              </a:rPr>
              <a:t>arcu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tempusette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consectetur</a:t>
            </a:r>
            <a:r>
              <a:rPr lang="en-US" sz="1050" dirty="0">
                <a:latin typeface="Century Gothic"/>
                <a:cs typeface="Century Gothic"/>
              </a:rPr>
              <a:t> non a </a:t>
            </a:r>
            <a:r>
              <a:rPr lang="en-US" sz="1050" dirty="0" err="1">
                <a:latin typeface="Century Gothic"/>
                <a:cs typeface="Century Gothic"/>
              </a:rPr>
              <a:t>felis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vamus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tempor</a:t>
            </a:r>
            <a:r>
              <a:rPr lang="en-US" sz="1050" dirty="0" smtClean="0">
                <a:latin typeface="Century Gothic"/>
                <a:cs typeface="Century Gothic"/>
              </a:rPr>
              <a:t>. </a:t>
            </a:r>
            <a:r>
              <a:rPr lang="en-US" sz="1050" dirty="0" err="1" smtClean="0">
                <a:latin typeface="Century Gothic"/>
                <a:cs typeface="Century Gothic"/>
              </a:rPr>
              <a:t>Blandit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eget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>
                <a:latin typeface="Century Gothic"/>
                <a:cs typeface="Century Gothic"/>
              </a:rPr>
              <a:t>bibendum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leo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err="1">
                <a:latin typeface="Century Gothic"/>
                <a:cs typeface="Century Gothic"/>
              </a:rPr>
              <a:t>Nunc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fringilla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 smtClean="0">
                <a:latin typeface="Century Gothic"/>
                <a:cs typeface="Century Gothic"/>
              </a:rPr>
              <a:t>mia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dapibus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vulputate</a:t>
            </a:r>
            <a:r>
              <a:rPr lang="en-US" sz="1050" dirty="0">
                <a:latin typeface="Century Gothic"/>
                <a:cs typeface="Century Gothic"/>
              </a:rPr>
              <a:t>, </a:t>
            </a:r>
            <a:r>
              <a:rPr lang="en-US" sz="1050" dirty="0" err="1" smtClean="0">
                <a:latin typeface="Century Gothic"/>
                <a:cs typeface="Century Gothic"/>
              </a:rPr>
              <a:t>Consectetur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050" dirty="0" err="1" smtClean="0">
                <a:latin typeface="Century Gothic"/>
                <a:cs typeface="Century Gothic"/>
              </a:rPr>
              <a:t>adipiscing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elit</a:t>
            </a:r>
            <a:r>
              <a:rPr lang="en-US" sz="1050" dirty="0">
                <a:latin typeface="Century Gothic"/>
                <a:cs typeface="Century Gothic"/>
              </a:rPr>
              <a:t>. </a:t>
            </a:r>
            <a:r>
              <a:rPr lang="en-US" sz="1050" dirty="0" err="1" smtClean="0">
                <a:latin typeface="Century Gothic"/>
                <a:cs typeface="Century Gothic"/>
              </a:rPr>
              <a:t>Pellentesque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latin typeface="Century Gothic"/>
                <a:cs typeface="Century Gothic"/>
              </a:rPr>
              <a:t>porta</a:t>
            </a:r>
            <a:r>
              <a:rPr lang="en-US" sz="1050" dirty="0" smtClean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ornare</a:t>
            </a:r>
            <a:r>
              <a:rPr lang="en-US" sz="1050" dirty="0">
                <a:latin typeface="Century Gothic"/>
                <a:cs typeface="Century Gothic"/>
              </a:rPr>
              <a:t> </a:t>
            </a:r>
            <a:r>
              <a:rPr lang="en-US" sz="1050" dirty="0" err="1">
                <a:latin typeface="Century Gothic"/>
                <a:cs typeface="Century Gothic"/>
              </a:rPr>
              <a:t>erat</a:t>
            </a:r>
            <a:endParaRPr lang="en-US" sz="1050" dirty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050" dirty="0">
              <a:latin typeface="Century Gothic"/>
              <a:cs typeface="Century Gothic"/>
            </a:endParaRPr>
          </a:p>
        </p:txBody>
      </p:sp>
      <p:sp>
        <p:nvSpPr>
          <p:cNvPr id="55" name="Title 1"/>
          <p:cNvSpPr txBox="1">
            <a:spLocks/>
          </p:cNvSpPr>
          <p:nvPr/>
        </p:nvSpPr>
        <p:spPr>
          <a:xfrm>
            <a:off x="468681" y="476956"/>
            <a:ext cx="6515497" cy="120975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2600" b="1" dirty="0" smtClean="0">
                <a:latin typeface="Century Gothic"/>
                <a:cs typeface="Century Gothic"/>
              </a:rPr>
              <a:t>LOREM IPSUM DOLOR</a:t>
            </a:r>
            <a:r>
              <a:rPr lang="en-US" sz="2400" b="1" dirty="0" smtClean="0">
                <a:latin typeface="Century Gothic"/>
                <a:cs typeface="Century Gothic"/>
              </a:rPr>
              <a:t/>
            </a:r>
            <a:br>
              <a:rPr lang="en-US" sz="2400" b="1" dirty="0" smtClean="0">
                <a:latin typeface="Century Gothic"/>
                <a:cs typeface="Century Gothic"/>
              </a:rPr>
            </a:br>
            <a:r>
              <a:rPr lang="en-US" sz="2000" dirty="0" smtClean="0">
                <a:latin typeface="Century Gothic"/>
                <a:cs typeface="Century Gothic"/>
              </a:rPr>
              <a:t>SIT AMET CONSECTETUR</a:t>
            </a:r>
            <a:endParaRPr lang="en-US" sz="2000" b="1" dirty="0">
              <a:latin typeface="Century Gothic"/>
              <a:cs typeface="Century Gothic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583150" y="5199611"/>
            <a:ext cx="1136305" cy="15009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9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ea typeface="+mj-ea"/>
                <a:cs typeface="Century Gothic"/>
              </a:rPr>
              <a:t>MASSA NISL </a:t>
            </a:r>
            <a:endParaRPr lang="en-US" sz="95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/>
              <a:ea typeface="+mj-ea"/>
              <a:cs typeface="Century Gothic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291800" y="5199611"/>
            <a:ext cx="1136305" cy="15009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95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ea typeface="+mj-ea"/>
                <a:cs typeface="Century Gothic"/>
              </a:rPr>
              <a:t>MASSA NISL </a:t>
            </a:r>
            <a:endParaRPr lang="en-US" sz="95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/>
              <a:ea typeface="+mj-ea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030733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2153920" y="1833330"/>
            <a:ext cx="3113668" cy="457763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consectetur</a:t>
            </a: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odio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vulputate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in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ultrices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ultricies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at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neque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Curabitur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nec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fel</a:t>
            </a: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vulputate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venenatis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diam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non,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rhoncus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Donec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luctus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vehicula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diam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metus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dolor, sit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lacinia</a:t>
            </a: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ligula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odio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at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Donec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at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id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velit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iaculis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est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quiss</a:t>
            </a: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porttitor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est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quam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scelerisque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et</a:t>
            </a: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magna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volutpat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sapien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risus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porta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.</a:t>
            </a:r>
          </a:p>
          <a:p>
            <a:pPr marL="0" indent="0">
              <a:spcBef>
                <a:spcPts val="1000"/>
              </a:spcBef>
              <a:spcAft>
                <a:spcPts val="400"/>
              </a:spcAft>
              <a:buNone/>
            </a:pP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Nam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augue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dapibus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vulputate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in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placerat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lectus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molestie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semper. 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vitae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risus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convallis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mollis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aliqu</a:t>
            </a: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risus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in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sollicitudin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mauris</a:t>
            </a: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ullamcorper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. In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sodales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non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interdum</a:t>
            </a: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molestie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, ligula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neque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fringilla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et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vehiculaelit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quam et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malesuada</a:t>
            </a: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interdum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magna,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facilisis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pulvinar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massa</a:t>
            </a: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0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a.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at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egestas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ante. </a:t>
            </a:r>
          </a:p>
        </p:txBody>
      </p:sp>
      <p:sp>
        <p:nvSpPr>
          <p:cNvPr id="7" name="Rectangle 6"/>
          <p:cNvSpPr/>
          <p:nvPr/>
        </p:nvSpPr>
        <p:spPr>
          <a:xfrm>
            <a:off x="5583150" y="1833330"/>
            <a:ext cx="1401028" cy="1209751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286097" y="1833330"/>
            <a:ext cx="1401028" cy="1209751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583150" y="3184610"/>
            <a:ext cx="1401028" cy="1209751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286097" y="3184610"/>
            <a:ext cx="1401028" cy="1209751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 Placeholder 1"/>
          <p:cNvSpPr txBox="1">
            <a:spLocks/>
          </p:cNvSpPr>
          <p:nvPr/>
        </p:nvSpPr>
        <p:spPr>
          <a:xfrm>
            <a:off x="458521" y="487680"/>
            <a:ext cx="6511239" cy="528320"/>
          </a:xfrm>
          <a:prstGeom prst="rect">
            <a:avLst/>
          </a:prstGeom>
        </p:spPr>
        <p:txBody>
          <a:bodyPr lIns="0" tIns="0" rIns="0" bIns="0"/>
          <a:lstStyle>
            <a:lvl1pPr marL="137160" indent="-137160" algn="l" defTabSz="457200" rtl="0" eaLnBrk="1" latinLnBrk="0" hangingPunct="1">
              <a:spcBef>
                <a:spcPts val="0"/>
              </a:spcBef>
              <a:buFont typeface="Arial"/>
              <a:buChar char="•"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137160" indent="-137160" algn="l" defTabSz="457200" rtl="0" eaLnBrk="1" latinLnBrk="0" hangingPunct="1">
              <a:spcBef>
                <a:spcPts val="0"/>
              </a:spcBef>
              <a:buFont typeface="Arial"/>
              <a:buChar char="•"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37160" indent="-137160" algn="l" defTabSz="457200" rtl="0" eaLnBrk="1" latinLnBrk="0" hangingPunct="1">
              <a:spcBef>
                <a:spcPts val="0"/>
              </a:spcBef>
              <a:buFont typeface="Arial"/>
              <a:buChar char="•"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37160" indent="-137160" algn="l" defTabSz="457200" rtl="0" eaLnBrk="1" latinLnBrk="0" hangingPunct="1">
              <a:spcBef>
                <a:spcPts val="0"/>
              </a:spcBef>
              <a:buFont typeface="Arial"/>
              <a:buChar char="•"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137160" indent="-137160" algn="l" defTabSz="457200" rtl="0" eaLnBrk="1" latinLnBrk="0" hangingPunct="1">
              <a:spcBef>
                <a:spcPts val="0"/>
              </a:spcBef>
              <a:buFont typeface="Arial"/>
              <a:buChar char="•"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400"/>
              </a:spcAft>
              <a:buNone/>
            </a:pP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</a:t>
            </a:r>
          </a:p>
        </p:txBody>
      </p:sp>
    </p:spTree>
    <p:extLst>
      <p:ext uri="{BB962C8B-B14F-4D97-AF65-F5344CB8AC3E}">
        <p14:creationId xmlns:p14="http://schemas.microsoft.com/office/powerpoint/2010/main" val="1147887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" name="Straight Connector 69"/>
          <p:cNvCxnSpPr/>
          <p:nvPr/>
        </p:nvCxnSpPr>
        <p:spPr>
          <a:xfrm>
            <a:off x="1710613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865835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109088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3264310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507563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662785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906038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061260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304513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459735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16200000">
            <a:off x="4569899" y="-3254435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6200000">
            <a:off x="4569899" y="-3099212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16200000">
            <a:off x="4569899" y="-2240316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>
            <a:off x="4569899" y="-2085093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>
            <a:off x="4569899" y="-1226197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6200000">
            <a:off x="4569899" y="-1070974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rot="16200000">
            <a:off x="4569899" y="-212078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16200000">
            <a:off x="4569899" y="-56855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6200000">
            <a:off x="4569899" y="802041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16200000">
            <a:off x="4569899" y="957264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467360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702988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6200000">
            <a:off x="4563803" y="-4113331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6200000">
            <a:off x="4563803" y="1816158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itle 1"/>
          <p:cNvSpPr txBox="1">
            <a:spLocks/>
          </p:cNvSpPr>
          <p:nvPr/>
        </p:nvSpPr>
        <p:spPr>
          <a:xfrm>
            <a:off x="1991360" y="5699759"/>
            <a:ext cx="6711628" cy="6863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5500" dirty="0" smtClean="0">
                <a:solidFill>
                  <a:schemeClr val="bg1">
                    <a:lumMod val="75000"/>
                  </a:schemeClr>
                </a:solidFill>
                <a:latin typeface="Century Gothic"/>
                <a:cs typeface="Century Gothic"/>
              </a:rPr>
              <a:t>COLUMN</a:t>
            </a:r>
            <a:endParaRPr lang="en-US" sz="5500" dirty="0">
              <a:solidFill>
                <a:schemeClr val="bg1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433751" y="3856850"/>
            <a:ext cx="1903049" cy="219399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200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5226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054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/>
          <p:cNvSpPr txBox="1">
            <a:spLocks/>
          </p:cNvSpPr>
          <p:nvPr/>
        </p:nvSpPr>
        <p:spPr>
          <a:xfrm>
            <a:off x="467895" y="476254"/>
            <a:ext cx="8060267" cy="18730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4000" b="1" kern="1200" cap="all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LOREM IPSUM DOLOR</a:t>
            </a:r>
          </a:p>
          <a:p>
            <a:r>
              <a:rPr lang="en-US" sz="3200" b="0" dirty="0" smtClean="0"/>
              <a:t>AMET SIT NULLA</a:t>
            </a:r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7895" y="2504492"/>
            <a:ext cx="6837154" cy="288690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Lorem ipsum dolor sit amet, consectetur adipiscing elit. In blandit erat eget nulla tempor</a:t>
            </a:r>
          </a:p>
          <a:p>
            <a:r>
              <a:rPr lang="en-US" smtClean="0"/>
              <a:t>congue. Proin acset suscipit diam. Sed elementum nibh vel tinciduntalet dictum. Nullam</a:t>
            </a:r>
          </a:p>
          <a:p>
            <a:r>
              <a:rPr lang="en-US" smtClean="0"/>
              <a:t>pellente nisl leo, ut hendrerit eratolor aliquet eu. Nunc gravida egestas ligula, eget eleifend</a:t>
            </a:r>
          </a:p>
          <a:p>
            <a:r>
              <a:rPr lang="en-US" smtClean="0"/>
              <a:t>lectus placerat vel. Pellentesqueamet scelerisque ette bibendum eros. Proin sagittis lacus</a:t>
            </a:r>
          </a:p>
          <a:p>
            <a:r>
              <a:rPr lang="en-US" smtClean="0"/>
              <a:t>sodales antenulla suscipit bibendum. Maecenas in neque iaculis,auctor ipsum eu, vulputate</a:t>
            </a:r>
          </a:p>
          <a:p>
            <a:r>
              <a:rPr lang="en-US" smtClean="0"/>
              <a:t>massa. Quisque etar enim in arcu tempusette consectetur non a felis. Vivamus tempor</a:t>
            </a:r>
          </a:p>
          <a:p>
            <a:r>
              <a:rPr lang="en-US" smtClean="0"/>
              <a:t>viverra egat pharetratra. </a:t>
            </a:r>
          </a:p>
          <a:p>
            <a:pPr>
              <a:spcBef>
                <a:spcPts val="1200"/>
              </a:spcBef>
            </a:pPr>
            <a:r>
              <a:rPr lang="en-US" smtClean="0"/>
              <a:t>Proin acset suscipit diam. Sed elementum nibh vel tinciduntalet dictum. Nullam pellente</a:t>
            </a:r>
          </a:p>
          <a:p>
            <a:r>
              <a:rPr lang="en-US" smtClean="0"/>
              <a:t>nislette leo, ut hendrerit eratolor aliquet eu. Nunc gravida egestas ligula, eget eleifenned</a:t>
            </a:r>
          </a:p>
          <a:p>
            <a:r>
              <a:rPr lang="en-US" smtClean="0"/>
              <a:t>lectus placerat vel. Pellentesqueamet scelerisque ette bibendum eros. Proin sagittis lacus</a:t>
            </a:r>
          </a:p>
          <a:p>
            <a:r>
              <a:rPr lang="en-US" smtClean="0"/>
              <a:t>sodales antenulla suscipit bibendum. Fusce tincidunt eros nibhette scelerisque mi adipiscing</a:t>
            </a:r>
          </a:p>
          <a:p>
            <a:r>
              <a:rPr lang="en-US" smtClean="0"/>
              <a:t>gravida. Nullam in auguer non justo blandit aliquam eget a ligula. In nec laot ut libero, eget</a:t>
            </a:r>
          </a:p>
          <a:p>
            <a:r>
              <a:rPr lang="en-US" smtClean="0"/>
              <a:t>pretium nibh. Nulla facilisi.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392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6051100" y="471619"/>
            <a:ext cx="2641727" cy="1878354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6051100" y="2502527"/>
            <a:ext cx="2641727" cy="1878354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6051100" y="4533434"/>
            <a:ext cx="2641727" cy="1878354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Placeholder 1"/>
          <p:cNvSpPr txBox="1">
            <a:spLocks/>
          </p:cNvSpPr>
          <p:nvPr/>
        </p:nvSpPr>
        <p:spPr>
          <a:xfrm>
            <a:off x="467896" y="351307"/>
            <a:ext cx="5438678" cy="18730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4000" b="1" kern="1200" cap="all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5900"/>
              </a:lnSpc>
            </a:pPr>
            <a:r>
              <a:rPr lang="en-US" sz="5400" dirty="0" smtClean="0"/>
              <a:t>LOREM IPSUM</a:t>
            </a:r>
          </a:p>
          <a:p>
            <a:pPr>
              <a:lnSpc>
                <a:spcPts val="5900"/>
              </a:lnSpc>
            </a:pPr>
            <a:r>
              <a:rPr lang="en-US" sz="5400" dirty="0" smtClean="0"/>
              <a:t>DOLOR</a:t>
            </a:r>
          </a:p>
          <a:p>
            <a:pPr>
              <a:lnSpc>
                <a:spcPts val="5900"/>
              </a:lnSpc>
            </a:pPr>
            <a:endParaRPr lang="en-US" sz="5400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67895" y="2500088"/>
            <a:ext cx="4040203" cy="288690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 smtClean="0"/>
              <a:t>Lorem</a:t>
            </a:r>
            <a:r>
              <a:rPr lang="en-US" sz="1200" dirty="0" smtClean="0"/>
              <a:t> </a:t>
            </a:r>
            <a:r>
              <a:rPr lang="en-US" sz="1200" dirty="0" err="1" smtClean="0"/>
              <a:t>ipsum</a:t>
            </a:r>
            <a:r>
              <a:rPr lang="en-US" sz="1200" dirty="0" smtClean="0"/>
              <a:t> dolor sit </a:t>
            </a:r>
            <a:r>
              <a:rPr lang="en-US" sz="1200" dirty="0" err="1" smtClean="0"/>
              <a:t>amet</a:t>
            </a:r>
            <a:r>
              <a:rPr lang="en-US" sz="1200" dirty="0" smtClean="0"/>
              <a:t>, </a:t>
            </a:r>
            <a:r>
              <a:rPr lang="en-US" sz="1200" dirty="0" err="1" smtClean="0"/>
              <a:t>consectetur</a:t>
            </a:r>
            <a:r>
              <a:rPr lang="en-US" sz="1200" dirty="0" smtClean="0"/>
              <a:t> </a:t>
            </a:r>
            <a:r>
              <a:rPr lang="en-US" sz="1200" dirty="0" err="1" smtClean="0"/>
              <a:t>adipiscing</a:t>
            </a:r>
            <a:r>
              <a:rPr lang="en-US" sz="1200" dirty="0" smtClean="0"/>
              <a:t> </a:t>
            </a:r>
            <a:r>
              <a:rPr lang="en-US" sz="1200" dirty="0" err="1" smtClean="0"/>
              <a:t>elit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In </a:t>
            </a:r>
            <a:r>
              <a:rPr lang="en-US" sz="1200" dirty="0" err="1" smtClean="0"/>
              <a:t>blandit</a:t>
            </a:r>
            <a:r>
              <a:rPr lang="en-US" sz="1200" dirty="0" smtClean="0"/>
              <a:t> </a:t>
            </a:r>
            <a:r>
              <a:rPr lang="en-US" sz="1200" dirty="0" err="1" smtClean="0"/>
              <a:t>erat</a:t>
            </a:r>
            <a:r>
              <a:rPr lang="en-US" sz="1200" dirty="0" smtClean="0"/>
              <a:t> </a:t>
            </a:r>
            <a:r>
              <a:rPr lang="en-US" sz="1200" dirty="0" err="1" smtClean="0"/>
              <a:t>eget</a:t>
            </a:r>
            <a:r>
              <a:rPr lang="en-US" sz="1200" dirty="0" smtClean="0"/>
              <a:t> </a:t>
            </a:r>
            <a:r>
              <a:rPr lang="en-US" sz="1200" dirty="0" err="1" smtClean="0"/>
              <a:t>nulla</a:t>
            </a:r>
            <a:r>
              <a:rPr lang="en-US" sz="1200" dirty="0" smtClean="0"/>
              <a:t> </a:t>
            </a:r>
            <a:r>
              <a:rPr lang="en-US" sz="1200" dirty="0" err="1" smtClean="0"/>
              <a:t>tempor</a:t>
            </a:r>
            <a:r>
              <a:rPr lang="en-US" sz="1200" dirty="0" smtClean="0"/>
              <a:t> </a:t>
            </a:r>
            <a:r>
              <a:rPr lang="en-US" sz="1200" dirty="0" err="1" smtClean="0"/>
              <a:t>congue</a:t>
            </a:r>
            <a:r>
              <a:rPr lang="en-US" sz="1200" dirty="0" smtClean="0"/>
              <a:t>. </a:t>
            </a:r>
            <a:r>
              <a:rPr lang="en-US" sz="1200" dirty="0" err="1" smtClean="0"/>
              <a:t>Proin</a:t>
            </a:r>
            <a:r>
              <a:rPr lang="en-US" sz="1200" dirty="0" smtClean="0"/>
              <a:t> </a:t>
            </a:r>
            <a:r>
              <a:rPr lang="en-US" sz="1200" dirty="0" err="1" smtClean="0"/>
              <a:t>acset</a:t>
            </a:r>
            <a:endParaRPr lang="en-US" sz="1200" dirty="0" smtClean="0"/>
          </a:p>
          <a:p>
            <a:r>
              <a:rPr lang="en-US" sz="1200" dirty="0" err="1" smtClean="0"/>
              <a:t>suscipit</a:t>
            </a:r>
            <a:r>
              <a:rPr lang="en-US" sz="1200" dirty="0" smtClean="0"/>
              <a:t> diam. </a:t>
            </a:r>
            <a:r>
              <a:rPr lang="en-US" sz="1200" dirty="0" err="1" smtClean="0"/>
              <a:t>Sed</a:t>
            </a:r>
            <a:r>
              <a:rPr lang="en-US" sz="1200" dirty="0" smtClean="0"/>
              <a:t> </a:t>
            </a:r>
            <a:r>
              <a:rPr lang="en-US" sz="1200" dirty="0" err="1" smtClean="0"/>
              <a:t>elementum</a:t>
            </a:r>
            <a:r>
              <a:rPr lang="en-US" sz="1200" dirty="0" smtClean="0"/>
              <a:t> </a:t>
            </a:r>
            <a:r>
              <a:rPr lang="en-US" sz="1200" dirty="0" err="1" smtClean="0"/>
              <a:t>nibh</a:t>
            </a:r>
            <a:r>
              <a:rPr lang="en-US" sz="1200" dirty="0" smtClean="0"/>
              <a:t> </a:t>
            </a:r>
            <a:r>
              <a:rPr lang="en-US" sz="1200" dirty="0" err="1" smtClean="0"/>
              <a:t>vel</a:t>
            </a:r>
            <a:r>
              <a:rPr lang="en-US" sz="1200" dirty="0" smtClean="0"/>
              <a:t> </a:t>
            </a:r>
            <a:r>
              <a:rPr lang="en-US" sz="1200" dirty="0" err="1" smtClean="0"/>
              <a:t>tinciduntalet</a:t>
            </a:r>
            <a:endParaRPr lang="en-US" sz="1200" dirty="0" smtClean="0"/>
          </a:p>
          <a:p>
            <a:r>
              <a:rPr lang="en-US" sz="1200" dirty="0" smtClean="0"/>
              <a:t>dictum. </a:t>
            </a:r>
            <a:r>
              <a:rPr lang="en-US" sz="1200" dirty="0" err="1" smtClean="0"/>
              <a:t>Nullam</a:t>
            </a:r>
            <a:r>
              <a:rPr lang="en-US" sz="1200" dirty="0" smtClean="0"/>
              <a:t> </a:t>
            </a:r>
            <a:r>
              <a:rPr lang="en-US" sz="1200" dirty="0" err="1" smtClean="0"/>
              <a:t>pellente</a:t>
            </a:r>
            <a:r>
              <a:rPr lang="en-US" sz="1200" dirty="0" smtClean="0"/>
              <a:t> </a:t>
            </a:r>
            <a:r>
              <a:rPr lang="en-US" sz="1200" dirty="0" err="1" smtClean="0"/>
              <a:t>nisl</a:t>
            </a:r>
            <a:r>
              <a:rPr lang="en-US" sz="1200" dirty="0" smtClean="0"/>
              <a:t> </a:t>
            </a:r>
            <a:r>
              <a:rPr lang="en-US" sz="1200" dirty="0" err="1" smtClean="0"/>
              <a:t>leo</a:t>
            </a:r>
            <a:r>
              <a:rPr lang="en-US" sz="1200" dirty="0" smtClean="0"/>
              <a:t>, </a:t>
            </a:r>
            <a:r>
              <a:rPr lang="en-US" sz="1200" dirty="0" err="1" smtClean="0"/>
              <a:t>ut</a:t>
            </a:r>
            <a:r>
              <a:rPr lang="en-US" sz="1200" dirty="0" smtClean="0"/>
              <a:t> </a:t>
            </a:r>
            <a:r>
              <a:rPr lang="en-US" sz="1200" dirty="0" err="1" smtClean="0"/>
              <a:t>hendrerit</a:t>
            </a:r>
            <a:r>
              <a:rPr lang="en-US" sz="1200" dirty="0" smtClean="0"/>
              <a:t> </a:t>
            </a:r>
            <a:r>
              <a:rPr lang="en-US" sz="1200" dirty="0" err="1" smtClean="0"/>
              <a:t>eratolor</a:t>
            </a:r>
            <a:endParaRPr lang="en-US" sz="1200" dirty="0" smtClean="0"/>
          </a:p>
          <a:p>
            <a:r>
              <a:rPr lang="en-US" sz="1200" dirty="0" err="1" smtClean="0"/>
              <a:t>aliquet</a:t>
            </a:r>
            <a:r>
              <a:rPr lang="en-US" sz="1200" dirty="0" smtClean="0"/>
              <a:t> </a:t>
            </a:r>
            <a:r>
              <a:rPr lang="en-US" sz="1200" dirty="0" err="1" smtClean="0"/>
              <a:t>eu</a:t>
            </a:r>
            <a:r>
              <a:rPr lang="en-US" sz="1200" dirty="0" smtClean="0"/>
              <a:t>. </a:t>
            </a:r>
            <a:r>
              <a:rPr lang="en-US" sz="1200" dirty="0" err="1" smtClean="0"/>
              <a:t>Nunc</a:t>
            </a:r>
            <a:r>
              <a:rPr lang="en-US" sz="1200" dirty="0" smtClean="0"/>
              <a:t> </a:t>
            </a:r>
            <a:r>
              <a:rPr lang="en-US" sz="1200" dirty="0" err="1" smtClean="0"/>
              <a:t>gravida</a:t>
            </a:r>
            <a:r>
              <a:rPr lang="en-US" sz="1200" dirty="0" smtClean="0"/>
              <a:t> </a:t>
            </a:r>
            <a:r>
              <a:rPr lang="en-US" sz="1200" dirty="0" err="1" smtClean="0"/>
              <a:t>egestas</a:t>
            </a:r>
            <a:r>
              <a:rPr lang="en-US" sz="1200" dirty="0" smtClean="0"/>
              <a:t> ligula, </a:t>
            </a:r>
            <a:r>
              <a:rPr lang="en-US" sz="1200" dirty="0" err="1" smtClean="0"/>
              <a:t>eget</a:t>
            </a:r>
            <a:r>
              <a:rPr lang="en-US" sz="1200" dirty="0" smtClean="0"/>
              <a:t> </a:t>
            </a:r>
            <a:r>
              <a:rPr lang="en-US" sz="1200" dirty="0" err="1" smtClean="0"/>
              <a:t>eleifend</a:t>
            </a:r>
            <a:endParaRPr lang="en-US" sz="1200" dirty="0" smtClean="0"/>
          </a:p>
          <a:p>
            <a:r>
              <a:rPr lang="en-US" sz="1200" dirty="0" err="1" smtClean="0"/>
              <a:t>lectus</a:t>
            </a:r>
            <a:r>
              <a:rPr lang="en-US" sz="1200" dirty="0" smtClean="0"/>
              <a:t> </a:t>
            </a:r>
            <a:r>
              <a:rPr lang="en-US" sz="1200" dirty="0" err="1" smtClean="0"/>
              <a:t>placerat</a:t>
            </a:r>
            <a:r>
              <a:rPr lang="en-US" sz="1200" dirty="0" smtClean="0"/>
              <a:t> vel. </a:t>
            </a:r>
            <a:r>
              <a:rPr lang="en-US" sz="1200" dirty="0" err="1" smtClean="0"/>
              <a:t>Pellentesqueamet</a:t>
            </a:r>
            <a:r>
              <a:rPr lang="en-US" sz="1200" dirty="0" smtClean="0"/>
              <a:t> </a:t>
            </a:r>
            <a:r>
              <a:rPr lang="en-US" sz="1200" dirty="0" err="1" smtClean="0"/>
              <a:t>scelerisque</a:t>
            </a:r>
            <a:r>
              <a:rPr lang="en-US" sz="1200" dirty="0" smtClean="0"/>
              <a:t> </a:t>
            </a:r>
            <a:r>
              <a:rPr lang="en-US" sz="1200" dirty="0" err="1" smtClean="0"/>
              <a:t>ette</a:t>
            </a:r>
            <a:endParaRPr lang="en-US" sz="1200" dirty="0" smtClean="0"/>
          </a:p>
          <a:p>
            <a:r>
              <a:rPr lang="en-US" sz="1200" dirty="0" err="1" smtClean="0"/>
              <a:t>bibendum</a:t>
            </a:r>
            <a:r>
              <a:rPr lang="en-US" sz="1200" dirty="0" smtClean="0"/>
              <a:t> </a:t>
            </a:r>
            <a:r>
              <a:rPr lang="en-US" sz="1200" dirty="0" err="1" smtClean="0"/>
              <a:t>eros</a:t>
            </a:r>
            <a:r>
              <a:rPr lang="en-US" sz="1200" dirty="0" smtClean="0"/>
              <a:t>. </a:t>
            </a:r>
            <a:r>
              <a:rPr lang="en-US" sz="1200" dirty="0" err="1" smtClean="0"/>
              <a:t>Proin</a:t>
            </a:r>
            <a:r>
              <a:rPr lang="en-US" sz="1200" dirty="0" smtClean="0"/>
              <a:t> </a:t>
            </a:r>
            <a:r>
              <a:rPr lang="en-US" sz="1200" dirty="0" err="1" smtClean="0"/>
              <a:t>sagittis</a:t>
            </a:r>
            <a:r>
              <a:rPr lang="en-US" sz="1200" dirty="0" smtClean="0"/>
              <a:t> lacus </a:t>
            </a:r>
            <a:r>
              <a:rPr lang="en-US" sz="1200" dirty="0" err="1" smtClean="0"/>
              <a:t>sodales</a:t>
            </a:r>
            <a:r>
              <a:rPr lang="en-US" sz="1200" dirty="0" smtClean="0"/>
              <a:t> </a:t>
            </a:r>
            <a:r>
              <a:rPr lang="en-US" sz="1200" dirty="0" err="1" smtClean="0"/>
              <a:t>antenulla</a:t>
            </a:r>
            <a:endParaRPr lang="en-US" sz="1200" dirty="0" smtClean="0"/>
          </a:p>
          <a:p>
            <a:r>
              <a:rPr lang="en-US" sz="1200" dirty="0" err="1" smtClean="0"/>
              <a:t>suscipit</a:t>
            </a:r>
            <a:r>
              <a:rPr lang="en-US" sz="1200" dirty="0" smtClean="0"/>
              <a:t> </a:t>
            </a:r>
            <a:r>
              <a:rPr lang="en-US" sz="1200" dirty="0" err="1" smtClean="0"/>
              <a:t>bibendum</a:t>
            </a:r>
            <a:r>
              <a:rPr lang="en-US" sz="1200" dirty="0" smtClean="0"/>
              <a:t>. Maecenas in </a:t>
            </a:r>
            <a:r>
              <a:rPr lang="en-US" sz="1200" dirty="0" err="1" smtClean="0"/>
              <a:t>neque</a:t>
            </a:r>
            <a:r>
              <a:rPr lang="en-US" sz="1200" dirty="0" smtClean="0"/>
              <a:t> </a:t>
            </a:r>
            <a:r>
              <a:rPr lang="en-US" sz="1200" dirty="0" err="1" smtClean="0"/>
              <a:t>iaculis,auctor</a:t>
            </a:r>
            <a:endParaRPr lang="en-US" sz="1200" dirty="0" smtClean="0"/>
          </a:p>
          <a:p>
            <a:r>
              <a:rPr lang="en-US" sz="1200" dirty="0" err="1" smtClean="0"/>
              <a:t>ipsum</a:t>
            </a:r>
            <a:r>
              <a:rPr lang="en-US" sz="1200" dirty="0" smtClean="0"/>
              <a:t> </a:t>
            </a:r>
            <a:r>
              <a:rPr lang="en-US" sz="1200" dirty="0" err="1" smtClean="0"/>
              <a:t>eu</a:t>
            </a:r>
            <a:r>
              <a:rPr lang="en-US" sz="1200" dirty="0" smtClean="0"/>
              <a:t>, </a:t>
            </a:r>
            <a:r>
              <a:rPr lang="en-US" sz="1200" dirty="0" err="1" smtClean="0"/>
              <a:t>vulputate</a:t>
            </a:r>
            <a:r>
              <a:rPr lang="en-US" sz="1200" dirty="0" smtClean="0"/>
              <a:t> </a:t>
            </a:r>
            <a:r>
              <a:rPr lang="en-US" sz="1200" dirty="0" err="1" smtClean="0"/>
              <a:t>massa</a:t>
            </a:r>
            <a:r>
              <a:rPr lang="en-US" sz="1200" dirty="0" smtClean="0"/>
              <a:t>. </a:t>
            </a:r>
            <a:r>
              <a:rPr lang="en-US" sz="1200" dirty="0" err="1" smtClean="0"/>
              <a:t>Quisque</a:t>
            </a:r>
            <a:r>
              <a:rPr lang="en-US" sz="1200" dirty="0" smtClean="0"/>
              <a:t> </a:t>
            </a:r>
            <a:r>
              <a:rPr lang="en-US" sz="1200" dirty="0" err="1" smtClean="0"/>
              <a:t>etar</a:t>
            </a:r>
            <a:r>
              <a:rPr lang="en-US" sz="1200" dirty="0" smtClean="0"/>
              <a:t> </a:t>
            </a:r>
            <a:r>
              <a:rPr lang="en-US" sz="1200" dirty="0" err="1" smtClean="0"/>
              <a:t>enim</a:t>
            </a:r>
            <a:r>
              <a:rPr lang="en-US" sz="1200" dirty="0" smtClean="0"/>
              <a:t> in </a:t>
            </a:r>
            <a:r>
              <a:rPr lang="en-US" sz="1200" dirty="0" err="1" smtClean="0"/>
              <a:t>arcu</a:t>
            </a:r>
            <a:endParaRPr lang="en-US" sz="1200" dirty="0" smtClean="0"/>
          </a:p>
          <a:p>
            <a:r>
              <a:rPr lang="en-US" sz="1200" dirty="0" err="1" smtClean="0"/>
              <a:t>tempusette</a:t>
            </a:r>
            <a:r>
              <a:rPr lang="en-US" sz="1200" dirty="0" smtClean="0"/>
              <a:t> </a:t>
            </a:r>
            <a:r>
              <a:rPr lang="en-US" sz="1200" dirty="0" err="1" smtClean="0"/>
              <a:t>consectetur</a:t>
            </a:r>
            <a:r>
              <a:rPr lang="en-US" sz="1200" dirty="0" smtClean="0"/>
              <a:t> non a </a:t>
            </a:r>
            <a:r>
              <a:rPr lang="en-US" sz="1200" dirty="0" err="1" smtClean="0"/>
              <a:t>felis</a:t>
            </a:r>
            <a:r>
              <a:rPr lang="en-US" sz="1200" dirty="0" smtClean="0"/>
              <a:t>. </a:t>
            </a:r>
            <a:r>
              <a:rPr lang="en-US" sz="1200" dirty="0" err="1" smtClean="0"/>
              <a:t>Vivamus</a:t>
            </a:r>
            <a:r>
              <a:rPr lang="en-US" sz="1200" dirty="0" smtClean="0"/>
              <a:t> </a:t>
            </a:r>
            <a:r>
              <a:rPr lang="en-US" sz="1200" dirty="0" err="1" smtClean="0"/>
              <a:t>tempor</a:t>
            </a:r>
            <a:endParaRPr lang="en-US" sz="1200" dirty="0" smtClean="0"/>
          </a:p>
          <a:p>
            <a:r>
              <a:rPr lang="en-US" sz="1200" dirty="0" err="1" smtClean="0"/>
              <a:t>viverra</a:t>
            </a:r>
            <a:r>
              <a:rPr lang="en-US" sz="1200" dirty="0" smtClean="0"/>
              <a:t> </a:t>
            </a:r>
            <a:r>
              <a:rPr lang="en-US" sz="1200" dirty="0" err="1" smtClean="0"/>
              <a:t>egat</a:t>
            </a:r>
            <a:r>
              <a:rPr lang="en-US" sz="1200" dirty="0" smtClean="0"/>
              <a:t> </a:t>
            </a:r>
            <a:r>
              <a:rPr lang="en-US" sz="1200" dirty="0" err="1" smtClean="0"/>
              <a:t>pharetratra</a:t>
            </a:r>
            <a:r>
              <a:rPr lang="en-US" sz="1200" dirty="0" smtClean="0"/>
              <a:t>. </a:t>
            </a:r>
            <a:r>
              <a:rPr lang="en-US" sz="1200" dirty="0" err="1" smtClean="0"/>
              <a:t>Fusce</a:t>
            </a:r>
            <a:r>
              <a:rPr lang="en-US" sz="1200" dirty="0" smtClean="0"/>
              <a:t> </a:t>
            </a:r>
            <a:r>
              <a:rPr lang="en-US" sz="1200" dirty="0" err="1" smtClean="0"/>
              <a:t>tincidunt</a:t>
            </a:r>
            <a:r>
              <a:rPr lang="en-US" sz="1200" dirty="0" smtClean="0"/>
              <a:t> </a:t>
            </a:r>
            <a:r>
              <a:rPr lang="en-US" sz="1200" dirty="0" err="1" smtClean="0"/>
              <a:t>eros</a:t>
            </a:r>
            <a:r>
              <a:rPr lang="en-US" sz="1200" dirty="0" smtClean="0"/>
              <a:t> </a:t>
            </a:r>
            <a:r>
              <a:rPr lang="en-US" sz="1200" dirty="0" err="1" smtClean="0"/>
              <a:t>nibhette</a:t>
            </a:r>
            <a:endParaRPr lang="en-US" sz="1200" dirty="0" smtClean="0"/>
          </a:p>
          <a:p>
            <a:r>
              <a:rPr lang="en-US" sz="1200" dirty="0" err="1" smtClean="0"/>
              <a:t>scelerisque</a:t>
            </a:r>
            <a:r>
              <a:rPr lang="en-US" sz="1200" dirty="0" smtClean="0"/>
              <a:t> mi </a:t>
            </a:r>
            <a:r>
              <a:rPr lang="en-US" sz="1200" dirty="0" err="1" smtClean="0"/>
              <a:t>adipiscing</a:t>
            </a:r>
            <a:r>
              <a:rPr lang="en-US" sz="1200" dirty="0" smtClean="0"/>
              <a:t> </a:t>
            </a:r>
            <a:r>
              <a:rPr lang="en-US" sz="1200" dirty="0" err="1" smtClean="0"/>
              <a:t>gravida</a:t>
            </a:r>
            <a:r>
              <a:rPr lang="en-US" sz="1200" dirty="0" smtClean="0"/>
              <a:t>. </a:t>
            </a:r>
            <a:r>
              <a:rPr lang="en-US" sz="1200" dirty="0" err="1" smtClean="0"/>
              <a:t>Nullam</a:t>
            </a:r>
            <a:r>
              <a:rPr lang="en-US" sz="1200" dirty="0" smtClean="0"/>
              <a:t> in </a:t>
            </a:r>
            <a:r>
              <a:rPr lang="en-US" sz="1200" dirty="0" err="1" smtClean="0"/>
              <a:t>auguer</a:t>
            </a:r>
            <a:endParaRPr lang="en-US" sz="1200" dirty="0" smtClean="0"/>
          </a:p>
          <a:p>
            <a:r>
              <a:rPr lang="en-US" sz="1200" dirty="0" smtClean="0"/>
              <a:t>non </a:t>
            </a:r>
            <a:r>
              <a:rPr lang="en-US" sz="1200" dirty="0" err="1" smtClean="0"/>
              <a:t>justo</a:t>
            </a:r>
            <a:r>
              <a:rPr lang="en-US" sz="1200" dirty="0" smtClean="0"/>
              <a:t> </a:t>
            </a:r>
            <a:r>
              <a:rPr lang="en-US" sz="1200" dirty="0" err="1" smtClean="0"/>
              <a:t>blandit</a:t>
            </a:r>
            <a:r>
              <a:rPr lang="en-US" sz="1200" dirty="0" smtClean="0"/>
              <a:t> </a:t>
            </a:r>
            <a:r>
              <a:rPr lang="en-US" sz="1200" dirty="0" err="1" smtClean="0"/>
              <a:t>aliquam</a:t>
            </a:r>
            <a:r>
              <a:rPr lang="en-US" sz="1200" dirty="0" smtClean="0"/>
              <a:t> </a:t>
            </a:r>
            <a:r>
              <a:rPr lang="en-US" sz="1200" dirty="0" err="1" smtClean="0"/>
              <a:t>eget</a:t>
            </a:r>
            <a:r>
              <a:rPr lang="en-US" sz="1200" dirty="0" smtClean="0"/>
              <a:t> a ligula. In </a:t>
            </a:r>
            <a:r>
              <a:rPr lang="en-US" sz="1200" dirty="0" err="1" smtClean="0"/>
              <a:t>nec</a:t>
            </a:r>
            <a:r>
              <a:rPr lang="en-US" sz="1200" dirty="0" smtClean="0"/>
              <a:t> </a:t>
            </a:r>
            <a:r>
              <a:rPr lang="en-US" sz="1200" dirty="0" err="1" smtClean="0"/>
              <a:t>laot</a:t>
            </a:r>
            <a:r>
              <a:rPr lang="en-US" sz="1200" dirty="0" smtClean="0"/>
              <a:t> </a:t>
            </a:r>
            <a:r>
              <a:rPr lang="en-US" sz="1200" dirty="0" err="1" smtClean="0"/>
              <a:t>ut</a:t>
            </a:r>
            <a:endParaRPr lang="en-US" sz="1200" dirty="0" smtClean="0"/>
          </a:p>
          <a:p>
            <a:r>
              <a:rPr lang="en-US" sz="1200" dirty="0" err="1" smtClean="0"/>
              <a:t>libero</a:t>
            </a:r>
            <a:r>
              <a:rPr lang="en-US" sz="1200" dirty="0" smtClean="0"/>
              <a:t>, </a:t>
            </a:r>
            <a:r>
              <a:rPr lang="en-US" sz="1200" dirty="0" err="1" smtClean="0"/>
              <a:t>eget</a:t>
            </a:r>
            <a:r>
              <a:rPr lang="en-US" sz="1200" dirty="0" smtClean="0"/>
              <a:t> </a:t>
            </a:r>
            <a:r>
              <a:rPr lang="en-US" sz="1200" dirty="0" err="1" smtClean="0"/>
              <a:t>pretium</a:t>
            </a:r>
            <a:r>
              <a:rPr lang="en-US" sz="1200" dirty="0" smtClean="0"/>
              <a:t> </a:t>
            </a:r>
            <a:r>
              <a:rPr lang="en-US" sz="1200" dirty="0" err="1" smtClean="0"/>
              <a:t>nibh</a:t>
            </a:r>
            <a:r>
              <a:rPr lang="en-US" sz="1200" dirty="0" smtClean="0"/>
              <a:t>. </a:t>
            </a:r>
            <a:r>
              <a:rPr lang="en-US" sz="1200" dirty="0" err="1" smtClean="0"/>
              <a:t>Nulla</a:t>
            </a:r>
            <a:r>
              <a:rPr lang="en-US" sz="1200" dirty="0" smtClean="0"/>
              <a:t> </a:t>
            </a:r>
            <a:r>
              <a:rPr lang="en-US" sz="1200" dirty="0" err="1" smtClean="0"/>
              <a:t>facilisi</a:t>
            </a:r>
            <a:r>
              <a:rPr lang="en-US" sz="1200" dirty="0" smtClean="0"/>
              <a:t>.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20879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061795" y="4528299"/>
            <a:ext cx="2641727" cy="1878354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061795" y="2500066"/>
            <a:ext cx="2641727" cy="1878354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67895" y="2505405"/>
            <a:ext cx="5438677" cy="3901251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 Placeholder 1"/>
          <p:cNvSpPr txBox="1">
            <a:spLocks/>
          </p:cNvSpPr>
          <p:nvPr/>
        </p:nvSpPr>
        <p:spPr>
          <a:xfrm>
            <a:off x="467895" y="476254"/>
            <a:ext cx="8060267" cy="18730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4000" b="1" kern="1200" cap="all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LOREM IPSUM DOLOR</a:t>
            </a:r>
          </a:p>
          <a:p>
            <a:r>
              <a:rPr lang="en-US" sz="3200" b="0" dirty="0" smtClean="0"/>
              <a:t>AMET SIT NULLA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795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468788" y="-9144"/>
            <a:ext cx="307622" cy="6867144"/>
            <a:chOff x="4430240" y="-9144"/>
            <a:chExt cx="307622" cy="6867144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7604600" y="-9144"/>
            <a:ext cx="307622" cy="6867144"/>
            <a:chOff x="4430240" y="-9144"/>
            <a:chExt cx="307622" cy="6867144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3332976" y="-9144"/>
            <a:ext cx="307622" cy="6867144"/>
            <a:chOff x="4430240" y="-9144"/>
            <a:chExt cx="307622" cy="6867144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-1099" y="1686709"/>
            <a:ext cx="9171433" cy="138745"/>
            <a:chOff x="-24321" y="1327463"/>
            <a:chExt cx="9171433" cy="138745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4561396" y="-3119509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>
              <a:off x="4561396" y="-325825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-1099" y="2360957"/>
            <a:ext cx="9171433" cy="138745"/>
            <a:chOff x="-24320" y="2281539"/>
            <a:chExt cx="9171433" cy="138745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4561397" y="-2165433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>
              <a:off x="4561397" y="-2304178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-1099" y="3709453"/>
            <a:ext cx="9171433" cy="138745"/>
            <a:chOff x="-24320" y="3337050"/>
            <a:chExt cx="9171433" cy="138745"/>
          </a:xfrm>
        </p:grpSpPr>
        <p:cxnSp>
          <p:nvCxnSpPr>
            <p:cNvPr id="18" name="Straight Connector 17"/>
            <p:cNvCxnSpPr/>
            <p:nvPr/>
          </p:nvCxnSpPr>
          <p:spPr>
            <a:xfrm rot="16200000">
              <a:off x="4561397" y="-1109922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>
              <a:off x="4561397" y="-1248667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-1099" y="5057949"/>
            <a:ext cx="9171433" cy="138746"/>
            <a:chOff x="-24320" y="4437717"/>
            <a:chExt cx="9171433" cy="138746"/>
          </a:xfrm>
        </p:grpSpPr>
        <p:cxnSp>
          <p:nvCxnSpPr>
            <p:cNvPr id="21" name="Straight Connector 20"/>
            <p:cNvCxnSpPr/>
            <p:nvPr/>
          </p:nvCxnSpPr>
          <p:spPr>
            <a:xfrm rot="16200000">
              <a:off x="4561397" y="-925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>
              <a:off x="4561397" y="-148000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-1099" y="5732198"/>
            <a:ext cx="9171433" cy="138746"/>
            <a:chOff x="-24320" y="4437717"/>
            <a:chExt cx="9171433" cy="138746"/>
          </a:xfrm>
        </p:grpSpPr>
        <p:cxnSp>
          <p:nvCxnSpPr>
            <p:cNvPr id="24" name="Straight Connector 23"/>
            <p:cNvCxnSpPr/>
            <p:nvPr/>
          </p:nvCxnSpPr>
          <p:spPr>
            <a:xfrm rot="16200000">
              <a:off x="4561397" y="-925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>
              <a:off x="4561397" y="-148000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>
            <a:off x="436880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8672508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>
            <a:off x="4580045" y="-4113331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>
            <a:off x="4580045" y="1816158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-1099" y="1012461"/>
            <a:ext cx="9171433" cy="138745"/>
            <a:chOff x="-24321" y="1327463"/>
            <a:chExt cx="9171433" cy="138745"/>
          </a:xfrm>
        </p:grpSpPr>
        <p:cxnSp>
          <p:nvCxnSpPr>
            <p:cNvPr id="31" name="Straight Connector 30"/>
            <p:cNvCxnSpPr/>
            <p:nvPr/>
          </p:nvCxnSpPr>
          <p:spPr>
            <a:xfrm rot="16200000">
              <a:off x="4561396" y="-3119509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>
              <a:off x="4561396" y="-325825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-1099" y="4383701"/>
            <a:ext cx="9171433" cy="138745"/>
            <a:chOff x="-24321" y="1327463"/>
            <a:chExt cx="9171433" cy="138745"/>
          </a:xfrm>
        </p:grpSpPr>
        <p:cxnSp>
          <p:nvCxnSpPr>
            <p:cNvPr id="34" name="Straight Connector 33"/>
            <p:cNvCxnSpPr/>
            <p:nvPr/>
          </p:nvCxnSpPr>
          <p:spPr>
            <a:xfrm rot="16200000">
              <a:off x="4561396" y="-3119509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>
              <a:off x="4561396" y="-325825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-1099" y="3035205"/>
            <a:ext cx="9171433" cy="138745"/>
            <a:chOff x="-24321" y="1327463"/>
            <a:chExt cx="9171433" cy="138745"/>
          </a:xfrm>
        </p:grpSpPr>
        <p:cxnSp>
          <p:nvCxnSpPr>
            <p:cNvPr id="37" name="Straight Connector 36"/>
            <p:cNvCxnSpPr/>
            <p:nvPr/>
          </p:nvCxnSpPr>
          <p:spPr>
            <a:xfrm rot="16200000">
              <a:off x="4561396" y="-3119509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>
              <a:off x="4561396" y="-325825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1197164" y="-9144"/>
            <a:ext cx="307622" cy="6867144"/>
            <a:chOff x="4430240" y="-9144"/>
            <a:chExt cx="307622" cy="6867144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2265070" y="-9144"/>
            <a:ext cx="307622" cy="6867144"/>
            <a:chOff x="4430240" y="-9144"/>
            <a:chExt cx="307622" cy="6867144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6536694" y="-9144"/>
            <a:ext cx="307622" cy="6867144"/>
            <a:chOff x="4430240" y="-9144"/>
            <a:chExt cx="307622" cy="6867144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4400882" y="-9144"/>
            <a:ext cx="307622" cy="6867144"/>
            <a:chOff x="4430240" y="-9144"/>
            <a:chExt cx="307622" cy="6867144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itle 1"/>
          <p:cNvSpPr txBox="1">
            <a:spLocks/>
          </p:cNvSpPr>
          <p:nvPr/>
        </p:nvSpPr>
        <p:spPr>
          <a:xfrm>
            <a:off x="1991360" y="5699759"/>
            <a:ext cx="6711628" cy="6863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5500" dirty="0" smtClean="0">
                <a:solidFill>
                  <a:schemeClr val="bg1">
                    <a:lumMod val="75000"/>
                  </a:schemeClr>
                </a:solidFill>
                <a:latin typeface="Century Gothic"/>
                <a:cs typeface="Century Gothic"/>
              </a:rPr>
              <a:t>COLUMN</a:t>
            </a:r>
            <a:endParaRPr lang="en-US" sz="5500" dirty="0">
              <a:solidFill>
                <a:schemeClr val="bg1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55" name="Title 1"/>
          <p:cNvSpPr txBox="1">
            <a:spLocks/>
          </p:cNvSpPr>
          <p:nvPr/>
        </p:nvSpPr>
        <p:spPr>
          <a:xfrm>
            <a:off x="433751" y="3856850"/>
            <a:ext cx="1903049" cy="219399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200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936286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2314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6858000" y="2500088"/>
            <a:ext cx="1826491" cy="288690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900" i="1" dirty="0" err="1"/>
              <a:t>Lorem</a:t>
            </a:r>
            <a:r>
              <a:rPr lang="en-US" sz="900" i="1" dirty="0"/>
              <a:t> </a:t>
            </a:r>
            <a:r>
              <a:rPr lang="en-US" sz="900" i="1" dirty="0" err="1"/>
              <a:t>ipsum</a:t>
            </a:r>
            <a:r>
              <a:rPr lang="en-US" sz="900" i="1" dirty="0"/>
              <a:t> dolor sit </a:t>
            </a:r>
            <a:r>
              <a:rPr lang="en-US" sz="900" i="1" dirty="0" err="1"/>
              <a:t>amet</a:t>
            </a:r>
            <a:r>
              <a:rPr lang="en-US" sz="900" i="1" dirty="0" smtClean="0"/>
              <a:t>,</a:t>
            </a:r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consectetur</a:t>
            </a:r>
            <a:r>
              <a:rPr lang="en-US" sz="900" i="1" dirty="0" smtClean="0"/>
              <a:t> </a:t>
            </a:r>
            <a:r>
              <a:rPr lang="en-US" sz="900" i="1" dirty="0" err="1"/>
              <a:t>adipiscing</a:t>
            </a:r>
            <a:r>
              <a:rPr lang="en-US" sz="900" i="1" dirty="0"/>
              <a:t> </a:t>
            </a:r>
            <a:r>
              <a:rPr lang="en-US" sz="900" i="1" dirty="0" err="1"/>
              <a:t>elit</a:t>
            </a:r>
            <a:r>
              <a:rPr lang="en-US" sz="900" i="1" dirty="0"/>
              <a:t>. </a:t>
            </a:r>
            <a:r>
              <a:rPr lang="en-US" sz="900" i="1" dirty="0" err="1" smtClean="0"/>
              <a:t>Nulla</a:t>
            </a:r>
            <a:endParaRPr lang="en-US" sz="900" i="1" dirty="0" smtClean="0"/>
          </a:p>
          <a:p>
            <a:pPr>
              <a:spcBef>
                <a:spcPts val="0"/>
              </a:spcBef>
            </a:pPr>
            <a:r>
              <a:rPr lang="en-US" sz="900" i="1" dirty="0" smtClean="0"/>
              <a:t>a </a:t>
            </a:r>
            <a:r>
              <a:rPr lang="en-US" sz="900" i="1" dirty="0" err="1"/>
              <a:t>arcu</a:t>
            </a:r>
            <a:r>
              <a:rPr lang="en-US" sz="900" i="1" dirty="0"/>
              <a:t> </a:t>
            </a:r>
            <a:r>
              <a:rPr lang="en-US" sz="900" i="1" dirty="0" err="1"/>
              <a:t>hendrerit</a:t>
            </a:r>
            <a:r>
              <a:rPr lang="en-US" sz="900" i="1" dirty="0"/>
              <a:t> dui </a:t>
            </a:r>
            <a:r>
              <a:rPr lang="en-US" sz="900" i="1" dirty="0" err="1" smtClean="0"/>
              <a:t>molestie</a:t>
            </a:r>
            <a:endParaRPr lang="en-US" sz="900" i="1" dirty="0" smtClean="0"/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congue</a:t>
            </a:r>
            <a:r>
              <a:rPr lang="en-US" sz="900" i="1" dirty="0" smtClean="0"/>
              <a:t> </a:t>
            </a:r>
            <a:r>
              <a:rPr lang="en-US" sz="900" i="1" dirty="0"/>
              <a:t>id </a:t>
            </a:r>
            <a:r>
              <a:rPr lang="en-US" sz="900" i="1" dirty="0" err="1"/>
              <a:t>eu</a:t>
            </a:r>
            <a:r>
              <a:rPr lang="en-US" sz="900" i="1" dirty="0"/>
              <a:t> </a:t>
            </a:r>
            <a:r>
              <a:rPr lang="en-US" sz="900" i="1" dirty="0" err="1"/>
              <a:t>massa</a:t>
            </a:r>
            <a:r>
              <a:rPr lang="en-US" sz="900" i="1" dirty="0"/>
              <a:t>. </a:t>
            </a:r>
            <a:r>
              <a:rPr lang="en-US" sz="900" i="1" dirty="0" err="1" smtClean="0"/>
              <a:t>Vivamus</a:t>
            </a:r>
            <a:endParaRPr lang="en-US" sz="900" i="1" dirty="0" smtClean="0"/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elementum</a:t>
            </a:r>
            <a:r>
              <a:rPr lang="en-US" sz="900" i="1" dirty="0" smtClean="0"/>
              <a:t> </a:t>
            </a:r>
            <a:r>
              <a:rPr lang="en-US" sz="900" i="1" dirty="0" err="1"/>
              <a:t>eget</a:t>
            </a:r>
            <a:r>
              <a:rPr lang="en-US" sz="900" i="1" dirty="0"/>
              <a:t> </a:t>
            </a:r>
            <a:r>
              <a:rPr lang="en-US" sz="900" i="1" dirty="0" err="1"/>
              <a:t>massa</a:t>
            </a:r>
            <a:r>
              <a:rPr lang="en-US" sz="900" i="1" dirty="0"/>
              <a:t> </a:t>
            </a:r>
            <a:r>
              <a:rPr lang="en-US" sz="900" i="1" dirty="0" smtClean="0"/>
              <a:t>in</a:t>
            </a:r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vehicula</a:t>
            </a:r>
            <a:r>
              <a:rPr lang="en-US" sz="900" i="1" dirty="0"/>
              <a:t>. </a:t>
            </a:r>
            <a:r>
              <a:rPr lang="en-US" sz="900" i="1" dirty="0" err="1"/>
              <a:t>Morbi</a:t>
            </a:r>
            <a:r>
              <a:rPr lang="en-US" sz="900" i="1" dirty="0"/>
              <a:t> et </a:t>
            </a:r>
            <a:r>
              <a:rPr lang="en-US" sz="900" i="1" dirty="0" err="1"/>
              <a:t>leo</a:t>
            </a:r>
            <a:r>
              <a:rPr lang="en-US" sz="900" i="1" dirty="0"/>
              <a:t> </a:t>
            </a:r>
            <a:r>
              <a:rPr lang="en-US" sz="900" i="1" dirty="0" err="1" smtClean="0"/>
              <a:t>nunc</a:t>
            </a:r>
            <a:r>
              <a:rPr lang="en-US" sz="900" i="1" dirty="0" smtClean="0"/>
              <a:t>.</a:t>
            </a:r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Lorem</a:t>
            </a:r>
            <a:r>
              <a:rPr lang="en-US" sz="900" i="1" dirty="0" smtClean="0"/>
              <a:t> </a:t>
            </a:r>
            <a:r>
              <a:rPr lang="en-US" sz="900" i="1" dirty="0" err="1"/>
              <a:t>ipsum</a:t>
            </a:r>
            <a:r>
              <a:rPr lang="en-US" sz="900" i="1" dirty="0"/>
              <a:t> dolor sit </a:t>
            </a:r>
            <a:r>
              <a:rPr lang="en-US" sz="900" i="1" dirty="0" err="1"/>
              <a:t>amet</a:t>
            </a:r>
            <a:r>
              <a:rPr lang="en-US" sz="900" i="1" dirty="0" smtClean="0"/>
              <a:t>,</a:t>
            </a:r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consectetur</a:t>
            </a:r>
            <a:r>
              <a:rPr lang="en-US" sz="900" i="1" dirty="0" smtClean="0"/>
              <a:t> </a:t>
            </a:r>
            <a:r>
              <a:rPr lang="en-US" sz="900" i="1" dirty="0" err="1"/>
              <a:t>adipiscing</a:t>
            </a:r>
            <a:r>
              <a:rPr lang="en-US" sz="900" i="1" dirty="0"/>
              <a:t> </a:t>
            </a:r>
            <a:r>
              <a:rPr lang="en-US" sz="900" i="1" dirty="0" err="1"/>
              <a:t>elit</a:t>
            </a:r>
            <a:r>
              <a:rPr lang="en-US" sz="900" i="1" dirty="0"/>
              <a:t>. </a:t>
            </a:r>
            <a:r>
              <a:rPr lang="en-US" sz="900" i="1" dirty="0" err="1" smtClean="0"/>
              <a:t>Ut</a:t>
            </a:r>
            <a:endParaRPr lang="en-US" sz="900" i="1" dirty="0" smtClean="0"/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nunc</a:t>
            </a:r>
            <a:r>
              <a:rPr lang="en-US" sz="900" i="1" dirty="0" smtClean="0"/>
              <a:t> </a:t>
            </a:r>
            <a:r>
              <a:rPr lang="en-US" sz="900" i="1" dirty="0" err="1"/>
              <a:t>enim</a:t>
            </a:r>
            <a:r>
              <a:rPr lang="en-US" sz="900" i="1" dirty="0"/>
              <a:t>, </a:t>
            </a:r>
            <a:r>
              <a:rPr lang="en-US" sz="900" i="1" dirty="0" err="1"/>
              <a:t>dignissim</a:t>
            </a:r>
            <a:r>
              <a:rPr lang="en-US" sz="900" i="1" dirty="0"/>
              <a:t> </a:t>
            </a:r>
            <a:r>
              <a:rPr lang="en-US" sz="900" i="1" dirty="0" err="1" smtClean="0"/>
              <a:t>quis</a:t>
            </a:r>
            <a:endParaRPr lang="en-US" sz="900" i="1" dirty="0" smtClean="0"/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tristique</a:t>
            </a:r>
            <a:r>
              <a:rPr lang="en-US" sz="900" i="1" dirty="0" smtClean="0"/>
              <a:t> </a:t>
            </a:r>
            <a:r>
              <a:rPr lang="en-US" sz="900" i="1" dirty="0" err="1"/>
              <a:t>quis</a:t>
            </a:r>
            <a:r>
              <a:rPr lang="en-US" sz="900" i="1" dirty="0"/>
              <a:t>, </a:t>
            </a:r>
            <a:r>
              <a:rPr lang="en-US" sz="900" i="1" dirty="0" err="1"/>
              <a:t>blandit</a:t>
            </a:r>
            <a:r>
              <a:rPr lang="en-US" sz="900" i="1" dirty="0"/>
              <a:t> in </a:t>
            </a:r>
            <a:r>
              <a:rPr lang="en-US" sz="900" i="1" dirty="0" err="1"/>
              <a:t>felis</a:t>
            </a:r>
            <a:r>
              <a:rPr lang="en-US" sz="900" i="1" dirty="0"/>
              <a:t>. </a:t>
            </a:r>
            <a:r>
              <a:rPr lang="en-US" sz="900" i="1" dirty="0" smtClean="0"/>
              <a:t>Nam</a:t>
            </a:r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vel</a:t>
            </a:r>
            <a:r>
              <a:rPr lang="en-US" sz="900" i="1" dirty="0" smtClean="0"/>
              <a:t> </a:t>
            </a:r>
            <a:r>
              <a:rPr lang="en-US" sz="900" i="1" dirty="0" err="1"/>
              <a:t>hendrerit</a:t>
            </a:r>
            <a:r>
              <a:rPr lang="en-US" sz="900" i="1" dirty="0"/>
              <a:t> </a:t>
            </a:r>
            <a:r>
              <a:rPr lang="en-US" sz="900" i="1" dirty="0" err="1"/>
              <a:t>turpis</a:t>
            </a:r>
            <a:r>
              <a:rPr lang="en-US" sz="900" i="1" dirty="0"/>
              <a:t>. </a:t>
            </a:r>
            <a:r>
              <a:rPr lang="en-US" sz="900" i="1" dirty="0" err="1" smtClean="0"/>
              <a:t>Praesent</a:t>
            </a:r>
            <a:endParaRPr lang="en-US" sz="900" i="1" dirty="0" smtClean="0"/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dignissim</a:t>
            </a:r>
            <a:r>
              <a:rPr lang="en-US" sz="900" i="1" dirty="0" smtClean="0"/>
              <a:t> </a:t>
            </a:r>
            <a:r>
              <a:rPr lang="en-US" sz="900" i="1" dirty="0" err="1"/>
              <a:t>libero</a:t>
            </a:r>
            <a:r>
              <a:rPr lang="en-US" sz="900" i="1" dirty="0"/>
              <a:t> id </a:t>
            </a:r>
            <a:r>
              <a:rPr lang="en-US" sz="900" i="1" dirty="0" err="1" smtClean="0"/>
              <a:t>molestie</a:t>
            </a:r>
            <a:endParaRPr lang="en-US" sz="900" i="1" dirty="0" smtClean="0"/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faucibus</a:t>
            </a:r>
            <a:r>
              <a:rPr lang="en-US" sz="900" i="1" dirty="0"/>
              <a:t>. </a:t>
            </a:r>
            <a:r>
              <a:rPr lang="en-US" sz="900" i="1" dirty="0" err="1"/>
              <a:t>Praesent</a:t>
            </a:r>
            <a:r>
              <a:rPr lang="en-US" sz="900" i="1" dirty="0"/>
              <a:t> </a:t>
            </a:r>
            <a:r>
              <a:rPr lang="en-US" sz="900" i="1" dirty="0" err="1" smtClean="0"/>
              <a:t>commodo</a:t>
            </a:r>
            <a:endParaRPr lang="en-US" sz="900" i="1" dirty="0" smtClean="0"/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arcu</a:t>
            </a:r>
            <a:r>
              <a:rPr lang="en-US" sz="900" i="1" dirty="0" smtClean="0"/>
              <a:t> </a:t>
            </a:r>
            <a:r>
              <a:rPr lang="en-US" sz="900" i="1" dirty="0" err="1"/>
              <a:t>libero</a:t>
            </a:r>
            <a:r>
              <a:rPr lang="en-US" sz="900" i="1" dirty="0"/>
              <a:t>, non </a:t>
            </a:r>
            <a:r>
              <a:rPr lang="en-US" sz="900" i="1" dirty="0" err="1"/>
              <a:t>bibendum</a:t>
            </a:r>
            <a:r>
              <a:rPr lang="en-US" sz="900" i="1" dirty="0"/>
              <a:t> </a:t>
            </a:r>
            <a:r>
              <a:rPr lang="en-US" sz="900" i="1" dirty="0" err="1" smtClean="0"/>
              <a:t>felis</a:t>
            </a:r>
            <a:endParaRPr lang="en-US" sz="900" i="1" dirty="0" smtClean="0"/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fermentum</a:t>
            </a:r>
            <a:r>
              <a:rPr lang="en-US" sz="900" i="1" dirty="0" smtClean="0"/>
              <a:t> </a:t>
            </a:r>
            <a:r>
              <a:rPr lang="en-US" sz="900" i="1" dirty="0"/>
              <a:t>a. </a:t>
            </a:r>
            <a:r>
              <a:rPr lang="en-US" sz="900" i="1" dirty="0" err="1"/>
              <a:t>Lorem</a:t>
            </a:r>
            <a:r>
              <a:rPr lang="en-US" sz="900" i="1" dirty="0"/>
              <a:t> </a:t>
            </a:r>
            <a:r>
              <a:rPr lang="en-US" sz="900" i="1" dirty="0" err="1"/>
              <a:t>ipsum</a:t>
            </a:r>
            <a:r>
              <a:rPr lang="en-US" sz="900" i="1" dirty="0"/>
              <a:t> </a:t>
            </a:r>
            <a:r>
              <a:rPr lang="en-US" sz="900" i="1" dirty="0" smtClean="0"/>
              <a:t>dolor</a:t>
            </a:r>
          </a:p>
          <a:p>
            <a:pPr>
              <a:spcBef>
                <a:spcPts val="0"/>
              </a:spcBef>
            </a:pPr>
            <a:r>
              <a:rPr lang="en-US" sz="900" i="1" dirty="0" smtClean="0"/>
              <a:t>sit </a:t>
            </a:r>
            <a:r>
              <a:rPr lang="en-US" sz="900" i="1" dirty="0" err="1"/>
              <a:t>amet</a:t>
            </a:r>
            <a:r>
              <a:rPr lang="en-US" sz="900" i="1" dirty="0"/>
              <a:t>, </a:t>
            </a:r>
            <a:r>
              <a:rPr lang="en-US" sz="900" i="1" dirty="0" err="1"/>
              <a:t>consectetur</a:t>
            </a:r>
            <a:r>
              <a:rPr lang="en-US" sz="900" i="1" dirty="0"/>
              <a:t> </a:t>
            </a:r>
            <a:r>
              <a:rPr lang="en-US" sz="900" i="1" dirty="0" err="1" smtClean="0"/>
              <a:t>adipiscing</a:t>
            </a:r>
            <a:endParaRPr lang="en-US" sz="900" i="1" dirty="0" smtClean="0"/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elit</a:t>
            </a:r>
            <a:r>
              <a:rPr lang="en-US" sz="900" i="1" dirty="0"/>
              <a:t>. </a:t>
            </a:r>
            <a:r>
              <a:rPr lang="en-US" sz="900" i="1" dirty="0" err="1"/>
              <a:t>Aenean</a:t>
            </a:r>
            <a:r>
              <a:rPr lang="en-US" sz="900" i="1" dirty="0"/>
              <a:t> </a:t>
            </a:r>
            <a:r>
              <a:rPr lang="en-US" sz="900" i="1" dirty="0" err="1"/>
              <a:t>ornare</a:t>
            </a:r>
            <a:r>
              <a:rPr lang="en-US" sz="900" i="1" dirty="0"/>
              <a:t> </a:t>
            </a:r>
            <a:r>
              <a:rPr lang="en-US" sz="900" i="1" dirty="0" err="1"/>
              <a:t>nibh</a:t>
            </a:r>
            <a:r>
              <a:rPr lang="en-US" sz="900" i="1" dirty="0"/>
              <a:t> </a:t>
            </a:r>
            <a:r>
              <a:rPr lang="en-US" sz="900" i="1" dirty="0" err="1" smtClean="0"/>
              <a:t>eu</a:t>
            </a:r>
            <a:endParaRPr lang="en-US" sz="900" i="1" dirty="0" smtClean="0"/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facilisis</a:t>
            </a:r>
            <a:r>
              <a:rPr lang="en-US" sz="900" i="1" dirty="0" smtClean="0"/>
              <a:t> </a:t>
            </a:r>
            <a:r>
              <a:rPr lang="en-US" sz="900" i="1" dirty="0" err="1"/>
              <a:t>vulputate</a:t>
            </a:r>
            <a:r>
              <a:rPr lang="en-US" sz="900" i="1" dirty="0"/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3648364" y="4528321"/>
            <a:ext cx="2909454" cy="1878354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48364" y="2500088"/>
            <a:ext cx="2909454" cy="1878354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"/>
          <p:cNvSpPr txBox="1">
            <a:spLocks/>
          </p:cNvSpPr>
          <p:nvPr/>
        </p:nvSpPr>
        <p:spPr>
          <a:xfrm>
            <a:off x="457736" y="481779"/>
            <a:ext cx="7121624" cy="119462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4000" b="1" kern="1200" cap="all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LOREM IPSUM DOLOR</a:t>
            </a:r>
          </a:p>
          <a:p>
            <a:r>
              <a:rPr lang="en-US" sz="2600" b="0" dirty="0"/>
              <a:t>AMET SIT NULLA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1258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535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34560" y="2500087"/>
            <a:ext cx="1807944" cy="1878873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736" y="2500087"/>
            <a:ext cx="3951704" cy="3219993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"/>
          <p:cNvSpPr txBox="1">
            <a:spLocks/>
          </p:cNvSpPr>
          <p:nvPr/>
        </p:nvSpPr>
        <p:spPr>
          <a:xfrm>
            <a:off x="457736" y="481779"/>
            <a:ext cx="7121624" cy="119462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4000" b="1" kern="1200" cap="all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LOREM IPSUM DOLOR</a:t>
            </a:r>
          </a:p>
          <a:p>
            <a:r>
              <a:rPr lang="en-US" sz="2600" b="0" dirty="0"/>
              <a:t>AMET SIT NULLA</a:t>
            </a:r>
          </a:p>
          <a:p>
            <a:endParaRPr lang="en-US" sz="2000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4705853" y="4521928"/>
            <a:ext cx="3970251" cy="11981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900" i="1" dirty="0" err="1"/>
              <a:t>Lorem</a:t>
            </a:r>
            <a:r>
              <a:rPr lang="en-US" sz="900" i="1" dirty="0"/>
              <a:t> </a:t>
            </a:r>
            <a:r>
              <a:rPr lang="en-US" sz="900" i="1" dirty="0" err="1"/>
              <a:t>ipsum</a:t>
            </a:r>
            <a:r>
              <a:rPr lang="en-US" sz="900" i="1" dirty="0"/>
              <a:t> dolor sit </a:t>
            </a:r>
            <a:r>
              <a:rPr lang="en-US" sz="900" i="1" dirty="0" err="1"/>
              <a:t>amet</a:t>
            </a:r>
            <a:r>
              <a:rPr lang="en-US" sz="900" i="1" dirty="0"/>
              <a:t>, </a:t>
            </a:r>
            <a:r>
              <a:rPr lang="en-US" sz="900" i="1" dirty="0" err="1"/>
              <a:t>consectetur</a:t>
            </a:r>
            <a:r>
              <a:rPr lang="en-US" sz="900" i="1" dirty="0"/>
              <a:t> </a:t>
            </a:r>
            <a:r>
              <a:rPr lang="en-US" sz="900" i="1" dirty="0" err="1"/>
              <a:t>adipiscing</a:t>
            </a:r>
            <a:r>
              <a:rPr lang="en-US" sz="900" i="1" dirty="0"/>
              <a:t> </a:t>
            </a:r>
            <a:r>
              <a:rPr lang="en-US" sz="900" i="1" dirty="0" err="1"/>
              <a:t>elit</a:t>
            </a:r>
            <a:r>
              <a:rPr lang="en-US" sz="900" i="1" dirty="0"/>
              <a:t>. </a:t>
            </a:r>
            <a:r>
              <a:rPr lang="en-US" sz="900" i="1" dirty="0" err="1"/>
              <a:t>Nulla</a:t>
            </a:r>
            <a:r>
              <a:rPr lang="en-US" sz="900" i="1" dirty="0"/>
              <a:t> a </a:t>
            </a:r>
            <a:r>
              <a:rPr lang="en-US" sz="900" i="1" dirty="0" err="1" smtClean="0"/>
              <a:t>arcu</a:t>
            </a:r>
            <a:endParaRPr lang="en-US" sz="900" i="1" dirty="0" smtClean="0"/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hendrerit</a:t>
            </a:r>
            <a:r>
              <a:rPr lang="en-US" sz="900" i="1" dirty="0" smtClean="0"/>
              <a:t> </a:t>
            </a:r>
            <a:r>
              <a:rPr lang="en-US" sz="900" i="1" dirty="0"/>
              <a:t>dui </a:t>
            </a:r>
            <a:r>
              <a:rPr lang="en-US" sz="900" i="1" dirty="0" err="1"/>
              <a:t>molestie</a:t>
            </a:r>
            <a:r>
              <a:rPr lang="en-US" sz="900" i="1" dirty="0"/>
              <a:t> </a:t>
            </a:r>
            <a:r>
              <a:rPr lang="en-US" sz="900" i="1" dirty="0" err="1"/>
              <a:t>congue</a:t>
            </a:r>
            <a:r>
              <a:rPr lang="en-US" sz="900" i="1" dirty="0"/>
              <a:t> id </a:t>
            </a:r>
            <a:r>
              <a:rPr lang="en-US" sz="900" i="1" dirty="0" err="1"/>
              <a:t>eu</a:t>
            </a:r>
            <a:r>
              <a:rPr lang="en-US" sz="900" i="1" dirty="0"/>
              <a:t> </a:t>
            </a:r>
            <a:r>
              <a:rPr lang="en-US" sz="900" i="1" dirty="0" err="1"/>
              <a:t>massa</a:t>
            </a:r>
            <a:r>
              <a:rPr lang="en-US" sz="900" i="1" dirty="0"/>
              <a:t>. </a:t>
            </a:r>
            <a:r>
              <a:rPr lang="en-US" sz="900" i="1" dirty="0" err="1"/>
              <a:t>Vivamus</a:t>
            </a:r>
            <a:r>
              <a:rPr lang="en-US" sz="900" i="1" dirty="0"/>
              <a:t> </a:t>
            </a:r>
            <a:r>
              <a:rPr lang="en-US" sz="900" i="1" dirty="0" err="1"/>
              <a:t>elementum</a:t>
            </a:r>
            <a:r>
              <a:rPr lang="en-US" sz="900" i="1" dirty="0"/>
              <a:t> </a:t>
            </a:r>
            <a:r>
              <a:rPr lang="en-US" sz="900" i="1" dirty="0" err="1" smtClean="0"/>
              <a:t>eget</a:t>
            </a:r>
            <a:endParaRPr lang="en-US" sz="900" i="1" dirty="0" smtClean="0"/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massa</a:t>
            </a:r>
            <a:r>
              <a:rPr lang="en-US" sz="900" i="1" dirty="0" smtClean="0"/>
              <a:t> </a:t>
            </a:r>
            <a:r>
              <a:rPr lang="en-US" sz="900" i="1" dirty="0"/>
              <a:t>in </a:t>
            </a:r>
            <a:r>
              <a:rPr lang="en-US" sz="900" i="1" dirty="0" err="1"/>
              <a:t>vehicula</a:t>
            </a:r>
            <a:r>
              <a:rPr lang="en-US" sz="900" i="1" dirty="0"/>
              <a:t>. </a:t>
            </a:r>
            <a:r>
              <a:rPr lang="en-US" sz="900" i="1" dirty="0" err="1"/>
              <a:t>Morbi</a:t>
            </a:r>
            <a:r>
              <a:rPr lang="en-US" sz="900" i="1" dirty="0"/>
              <a:t> et </a:t>
            </a:r>
            <a:r>
              <a:rPr lang="en-US" sz="900" i="1" dirty="0" err="1"/>
              <a:t>leo</a:t>
            </a:r>
            <a:r>
              <a:rPr lang="en-US" sz="900" i="1" dirty="0"/>
              <a:t> </a:t>
            </a:r>
            <a:r>
              <a:rPr lang="en-US" sz="900" i="1" dirty="0" err="1"/>
              <a:t>nunc</a:t>
            </a:r>
            <a:r>
              <a:rPr lang="en-US" sz="900" i="1" dirty="0"/>
              <a:t>. </a:t>
            </a:r>
            <a:r>
              <a:rPr lang="en-US" sz="900" i="1" dirty="0" err="1"/>
              <a:t>Lorem</a:t>
            </a:r>
            <a:r>
              <a:rPr lang="en-US" sz="900" i="1" dirty="0"/>
              <a:t> </a:t>
            </a:r>
            <a:r>
              <a:rPr lang="en-US" sz="900" i="1" dirty="0" err="1"/>
              <a:t>ipsum</a:t>
            </a:r>
            <a:r>
              <a:rPr lang="en-US" sz="900" i="1" dirty="0"/>
              <a:t> dolor sit </a:t>
            </a:r>
            <a:r>
              <a:rPr lang="en-US" sz="900" i="1" dirty="0" err="1"/>
              <a:t>amet</a:t>
            </a:r>
            <a:r>
              <a:rPr lang="en-US" sz="900" i="1" dirty="0" smtClean="0"/>
              <a:t>,</a:t>
            </a:r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consectetur</a:t>
            </a:r>
            <a:r>
              <a:rPr lang="en-US" sz="900" i="1" dirty="0" smtClean="0"/>
              <a:t> </a:t>
            </a:r>
            <a:r>
              <a:rPr lang="en-US" sz="900" i="1" dirty="0" err="1"/>
              <a:t>adipiscing</a:t>
            </a:r>
            <a:r>
              <a:rPr lang="en-US" sz="900" i="1" dirty="0"/>
              <a:t> </a:t>
            </a:r>
            <a:r>
              <a:rPr lang="en-US" sz="900" i="1" dirty="0" err="1"/>
              <a:t>elit</a:t>
            </a:r>
            <a:r>
              <a:rPr lang="en-US" sz="900" i="1" dirty="0"/>
              <a:t>. </a:t>
            </a:r>
            <a:r>
              <a:rPr lang="en-US" sz="900" i="1" dirty="0" err="1"/>
              <a:t>Ut</a:t>
            </a:r>
            <a:r>
              <a:rPr lang="en-US" sz="900" i="1" dirty="0"/>
              <a:t> </a:t>
            </a:r>
            <a:r>
              <a:rPr lang="en-US" sz="900" i="1" dirty="0" err="1"/>
              <a:t>nunc</a:t>
            </a:r>
            <a:r>
              <a:rPr lang="en-US" sz="900" i="1" dirty="0"/>
              <a:t> </a:t>
            </a:r>
            <a:r>
              <a:rPr lang="en-US" sz="900" i="1" dirty="0" err="1"/>
              <a:t>enim</a:t>
            </a:r>
            <a:r>
              <a:rPr lang="en-US" sz="900" i="1" dirty="0"/>
              <a:t>, </a:t>
            </a:r>
            <a:r>
              <a:rPr lang="en-US" sz="900" i="1" dirty="0" err="1"/>
              <a:t>dignissim</a:t>
            </a:r>
            <a:r>
              <a:rPr lang="en-US" sz="900" i="1" dirty="0"/>
              <a:t> </a:t>
            </a:r>
            <a:r>
              <a:rPr lang="en-US" sz="900" i="1" dirty="0" err="1"/>
              <a:t>quis</a:t>
            </a:r>
            <a:r>
              <a:rPr lang="en-US" sz="900" i="1" dirty="0"/>
              <a:t> </a:t>
            </a:r>
            <a:r>
              <a:rPr lang="en-US" sz="900" i="1" dirty="0" err="1"/>
              <a:t>tristique</a:t>
            </a:r>
            <a:r>
              <a:rPr lang="en-US" sz="900" i="1" dirty="0"/>
              <a:t> </a:t>
            </a:r>
            <a:r>
              <a:rPr lang="en-US" sz="900" i="1" dirty="0" err="1"/>
              <a:t>quis</a:t>
            </a:r>
            <a:r>
              <a:rPr lang="en-US" sz="900" i="1" dirty="0" smtClean="0"/>
              <a:t>,</a:t>
            </a:r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blandit</a:t>
            </a:r>
            <a:r>
              <a:rPr lang="en-US" sz="900" i="1" dirty="0" smtClean="0"/>
              <a:t> </a:t>
            </a:r>
            <a:r>
              <a:rPr lang="en-US" sz="900" i="1" dirty="0"/>
              <a:t>in </a:t>
            </a:r>
            <a:r>
              <a:rPr lang="en-US" sz="900" i="1" dirty="0" err="1"/>
              <a:t>felis</a:t>
            </a:r>
            <a:r>
              <a:rPr lang="en-US" sz="900" i="1" dirty="0"/>
              <a:t>. Nam </a:t>
            </a:r>
            <a:r>
              <a:rPr lang="en-US" sz="900" i="1" dirty="0" err="1"/>
              <a:t>vel</a:t>
            </a:r>
            <a:r>
              <a:rPr lang="en-US" sz="900" i="1" dirty="0"/>
              <a:t> </a:t>
            </a:r>
            <a:r>
              <a:rPr lang="en-US" sz="900" i="1" dirty="0" err="1"/>
              <a:t>hendrerit</a:t>
            </a:r>
            <a:r>
              <a:rPr lang="en-US" sz="900" i="1" dirty="0"/>
              <a:t> </a:t>
            </a:r>
            <a:r>
              <a:rPr lang="en-US" sz="900" i="1" dirty="0" err="1"/>
              <a:t>turpis</a:t>
            </a:r>
            <a:r>
              <a:rPr lang="en-US" sz="900" i="1" dirty="0"/>
              <a:t>. </a:t>
            </a:r>
            <a:r>
              <a:rPr lang="en-US" sz="900" i="1" dirty="0" err="1"/>
              <a:t>Praesent</a:t>
            </a:r>
            <a:r>
              <a:rPr lang="en-US" sz="900" i="1" dirty="0"/>
              <a:t> </a:t>
            </a:r>
            <a:r>
              <a:rPr lang="en-US" sz="900" i="1" dirty="0" err="1"/>
              <a:t>dignissim</a:t>
            </a:r>
            <a:r>
              <a:rPr lang="en-US" sz="900" i="1" dirty="0"/>
              <a:t> </a:t>
            </a:r>
            <a:r>
              <a:rPr lang="en-US" sz="900" i="1" dirty="0" err="1"/>
              <a:t>libero</a:t>
            </a:r>
            <a:r>
              <a:rPr lang="en-US" sz="900" i="1" dirty="0"/>
              <a:t> </a:t>
            </a:r>
            <a:r>
              <a:rPr lang="en-US" sz="900" i="1" dirty="0" smtClean="0"/>
              <a:t>id</a:t>
            </a:r>
          </a:p>
          <a:p>
            <a:pPr>
              <a:spcBef>
                <a:spcPts val="0"/>
              </a:spcBef>
            </a:pPr>
            <a:r>
              <a:rPr lang="en-US" sz="900" i="1" dirty="0" err="1" smtClean="0"/>
              <a:t>molestie</a:t>
            </a:r>
            <a:r>
              <a:rPr lang="en-US" sz="900" i="1" dirty="0" smtClean="0"/>
              <a:t> </a:t>
            </a:r>
            <a:r>
              <a:rPr lang="en-US" sz="900" i="1" dirty="0" err="1"/>
              <a:t>faucibus</a:t>
            </a:r>
            <a:r>
              <a:rPr lang="en-US" sz="900" i="1" dirty="0"/>
              <a:t>. </a:t>
            </a:r>
            <a:r>
              <a:rPr lang="en-US" sz="900" i="1" dirty="0" err="1"/>
              <a:t>Praesent</a:t>
            </a:r>
            <a:r>
              <a:rPr lang="en-US" sz="900" i="1" dirty="0"/>
              <a:t> </a:t>
            </a:r>
            <a:r>
              <a:rPr lang="en-US" sz="900" i="1" dirty="0" err="1"/>
              <a:t>commodo</a:t>
            </a:r>
            <a:r>
              <a:rPr lang="en-US" sz="900" i="1" dirty="0"/>
              <a:t> </a:t>
            </a:r>
            <a:r>
              <a:rPr lang="en-US" sz="900" i="1" dirty="0" err="1"/>
              <a:t>arcu</a:t>
            </a:r>
            <a:r>
              <a:rPr lang="en-US" sz="900" i="1" dirty="0"/>
              <a:t> </a:t>
            </a:r>
            <a:r>
              <a:rPr lang="en-US" sz="900" i="1" dirty="0" err="1" smtClean="0"/>
              <a:t>libero</a:t>
            </a:r>
            <a:r>
              <a:rPr lang="en-US" sz="900" i="1" dirty="0" smtClean="0"/>
              <a:t> </a:t>
            </a:r>
            <a:r>
              <a:rPr lang="en-US" sz="900" i="1" dirty="0"/>
              <a:t>non </a:t>
            </a:r>
            <a:r>
              <a:rPr lang="en-US" sz="900" i="1" dirty="0" err="1" smtClean="0"/>
              <a:t>bibendu</a:t>
            </a:r>
            <a:r>
              <a:rPr lang="en-US" sz="900" i="1" dirty="0" smtClean="0"/>
              <a:t>.</a:t>
            </a:r>
            <a:endParaRPr lang="en-US" sz="900" i="1" dirty="0"/>
          </a:p>
        </p:txBody>
      </p:sp>
      <p:sp>
        <p:nvSpPr>
          <p:cNvPr id="36" name="Rectangle 35"/>
          <p:cNvSpPr/>
          <p:nvPr/>
        </p:nvSpPr>
        <p:spPr>
          <a:xfrm>
            <a:off x="6868160" y="2500087"/>
            <a:ext cx="1807944" cy="1878873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226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 txBox="1">
            <a:spLocks/>
          </p:cNvSpPr>
          <p:nvPr/>
        </p:nvSpPr>
        <p:spPr>
          <a:xfrm>
            <a:off x="457736" y="1015451"/>
            <a:ext cx="7121624" cy="119462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4000" b="1" kern="1200" cap="all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LOREM IPSUM DOLOR</a:t>
            </a:r>
          </a:p>
          <a:p>
            <a:r>
              <a:rPr lang="en-US" sz="2600" b="0" dirty="0"/>
              <a:t>AMET SIT NULLA</a:t>
            </a:r>
          </a:p>
          <a:p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90800" y="2500088"/>
            <a:ext cx="2883131" cy="39007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050" dirty="0" err="1"/>
              <a:t>Lorem</a:t>
            </a:r>
            <a:r>
              <a:rPr lang="en-US" sz="1050" dirty="0"/>
              <a:t> </a:t>
            </a:r>
            <a:r>
              <a:rPr lang="en-US" sz="1050" dirty="0" err="1"/>
              <a:t>ipsum</a:t>
            </a:r>
            <a:r>
              <a:rPr lang="en-US" sz="1050" dirty="0"/>
              <a:t> dolor sit </a:t>
            </a:r>
            <a:r>
              <a:rPr lang="en-US" sz="1050" dirty="0" err="1"/>
              <a:t>amet</a:t>
            </a:r>
            <a:r>
              <a:rPr lang="en-US" sz="1050" dirty="0"/>
              <a:t>, </a:t>
            </a:r>
            <a:r>
              <a:rPr lang="en-US" sz="1050" dirty="0" err="1" smtClean="0"/>
              <a:t>consectetur</a:t>
            </a:r>
            <a:endParaRPr lang="en-US" sz="1050" dirty="0"/>
          </a:p>
          <a:p>
            <a:pPr>
              <a:spcBef>
                <a:spcPts val="0"/>
              </a:spcBef>
            </a:pPr>
            <a:r>
              <a:rPr lang="en-US" sz="1050" dirty="0" err="1" smtClean="0"/>
              <a:t>adipiscing</a:t>
            </a:r>
            <a:r>
              <a:rPr lang="en-US" sz="1050" dirty="0" smtClean="0"/>
              <a:t> </a:t>
            </a:r>
            <a:r>
              <a:rPr lang="en-US" sz="1050" dirty="0" err="1"/>
              <a:t>elit</a:t>
            </a:r>
            <a:r>
              <a:rPr lang="en-US" sz="1050" dirty="0"/>
              <a:t>. </a:t>
            </a:r>
            <a:r>
              <a:rPr lang="en-US" sz="1050" dirty="0" err="1"/>
              <a:t>Nullam</a:t>
            </a:r>
            <a:r>
              <a:rPr lang="en-US" sz="1050" dirty="0"/>
              <a:t> </a:t>
            </a:r>
            <a:r>
              <a:rPr lang="en-US" sz="1050" dirty="0" err="1"/>
              <a:t>ipsum</a:t>
            </a:r>
            <a:r>
              <a:rPr lang="en-US" sz="1050" dirty="0"/>
              <a:t> </a:t>
            </a:r>
            <a:r>
              <a:rPr lang="en-US" sz="1050" dirty="0" err="1"/>
              <a:t>odio</a:t>
            </a:r>
            <a:r>
              <a:rPr lang="en-US" sz="1050" dirty="0"/>
              <a:t>, </a:t>
            </a:r>
            <a:r>
              <a:rPr lang="en-US" sz="1050" dirty="0" err="1" smtClean="0"/>
              <a:t>vulputate</a:t>
            </a:r>
            <a:endParaRPr lang="en-US" sz="1050" dirty="0"/>
          </a:p>
          <a:p>
            <a:pPr>
              <a:spcBef>
                <a:spcPts val="0"/>
              </a:spcBef>
            </a:pPr>
            <a:r>
              <a:rPr lang="en-US" sz="1050" dirty="0" smtClean="0"/>
              <a:t>in </a:t>
            </a:r>
            <a:r>
              <a:rPr lang="en-US" sz="1050" dirty="0" err="1" smtClean="0"/>
              <a:t>ultrices</a:t>
            </a:r>
            <a:r>
              <a:rPr lang="en-US" sz="1050" dirty="0" smtClean="0"/>
              <a:t> </a:t>
            </a:r>
            <a:r>
              <a:rPr lang="en-US" sz="1050" dirty="0" err="1"/>
              <a:t>vel</a:t>
            </a:r>
            <a:r>
              <a:rPr lang="en-US" sz="1050" dirty="0"/>
              <a:t>, </a:t>
            </a:r>
            <a:r>
              <a:rPr lang="en-US" sz="1050" dirty="0" err="1"/>
              <a:t>ultricies</a:t>
            </a:r>
            <a:r>
              <a:rPr lang="en-US" sz="1050" dirty="0"/>
              <a:t> at </a:t>
            </a:r>
            <a:r>
              <a:rPr lang="en-US" sz="1050" dirty="0" err="1"/>
              <a:t>neque</a:t>
            </a:r>
            <a:r>
              <a:rPr lang="en-US" sz="1050" dirty="0"/>
              <a:t>. </a:t>
            </a:r>
            <a:r>
              <a:rPr lang="en-US" sz="1050" dirty="0" err="1" smtClean="0"/>
              <a:t>Curabitur</a:t>
            </a:r>
            <a:endParaRPr lang="en-US" sz="1050" dirty="0" smtClean="0"/>
          </a:p>
          <a:p>
            <a:pPr>
              <a:spcBef>
                <a:spcPts val="0"/>
              </a:spcBef>
            </a:pPr>
            <a:r>
              <a:rPr lang="en-US" sz="1050" dirty="0" err="1" smtClean="0"/>
              <a:t>nec</a:t>
            </a:r>
            <a:r>
              <a:rPr lang="en-US" sz="1050" dirty="0" smtClean="0"/>
              <a:t> </a:t>
            </a:r>
            <a:r>
              <a:rPr lang="en-US" sz="1050" dirty="0" err="1" smtClean="0"/>
              <a:t>fel</a:t>
            </a:r>
            <a:r>
              <a:rPr lang="en-US" sz="1050" dirty="0" smtClean="0"/>
              <a:t> </a:t>
            </a:r>
            <a:r>
              <a:rPr lang="en-US" sz="1050" dirty="0" err="1" smtClean="0"/>
              <a:t>vulputate</a:t>
            </a:r>
            <a:r>
              <a:rPr lang="en-US" sz="1050" dirty="0"/>
              <a:t>, </a:t>
            </a:r>
            <a:r>
              <a:rPr lang="en-US" sz="1050" dirty="0" err="1"/>
              <a:t>venenatis</a:t>
            </a:r>
            <a:r>
              <a:rPr lang="en-US" sz="1050" dirty="0"/>
              <a:t> </a:t>
            </a:r>
            <a:r>
              <a:rPr lang="en-US" sz="1050" dirty="0" err="1"/>
              <a:t>diam</a:t>
            </a:r>
            <a:r>
              <a:rPr lang="en-US" sz="1050" dirty="0"/>
              <a:t> non</a:t>
            </a:r>
            <a:r>
              <a:rPr lang="en-US" sz="1050" dirty="0" smtClean="0"/>
              <a:t>,</a:t>
            </a:r>
          </a:p>
          <a:p>
            <a:pPr>
              <a:spcBef>
                <a:spcPts val="0"/>
              </a:spcBef>
            </a:pPr>
            <a:r>
              <a:rPr lang="en-US" sz="1050" dirty="0" err="1" smtClean="0"/>
              <a:t>rhoncus</a:t>
            </a:r>
            <a:r>
              <a:rPr lang="en-US" sz="1050" dirty="0" smtClean="0"/>
              <a:t> </a:t>
            </a:r>
            <a:r>
              <a:rPr lang="en-US" sz="1050" dirty="0" err="1" smtClean="0"/>
              <a:t>nisl</a:t>
            </a:r>
            <a:r>
              <a:rPr lang="en-US" sz="1050" dirty="0" smtClean="0"/>
              <a:t>. </a:t>
            </a:r>
            <a:r>
              <a:rPr lang="en-US" sz="1050" dirty="0" err="1" smtClean="0"/>
              <a:t>Donec</a:t>
            </a:r>
            <a:r>
              <a:rPr lang="en-US" sz="1050" dirty="0" smtClean="0"/>
              <a:t> </a:t>
            </a:r>
            <a:r>
              <a:rPr lang="en-US" sz="1050" dirty="0" err="1"/>
              <a:t>adipiscing</a:t>
            </a:r>
            <a:r>
              <a:rPr lang="en-US" sz="1050" dirty="0"/>
              <a:t>, </a:t>
            </a:r>
            <a:r>
              <a:rPr lang="en-US" sz="1050" dirty="0" err="1"/>
              <a:t>nulla</a:t>
            </a:r>
            <a:r>
              <a:rPr lang="en-US" sz="1050" dirty="0"/>
              <a:t> </a:t>
            </a:r>
            <a:r>
              <a:rPr lang="en-US" sz="1050" dirty="0" err="1" smtClean="0"/>
              <a:t>sed</a:t>
            </a:r>
            <a:endParaRPr lang="en-US" sz="1050" dirty="0" smtClean="0"/>
          </a:p>
          <a:p>
            <a:pPr>
              <a:spcBef>
                <a:spcPts val="0"/>
              </a:spcBef>
            </a:pPr>
            <a:r>
              <a:rPr lang="en-US" sz="1050" dirty="0" err="1" smtClean="0"/>
              <a:t>luctus</a:t>
            </a:r>
            <a:r>
              <a:rPr lang="en-US" sz="1050" dirty="0" smtClean="0"/>
              <a:t> </a:t>
            </a:r>
            <a:r>
              <a:rPr lang="en-US" sz="1050" dirty="0" err="1"/>
              <a:t>vehicula</a:t>
            </a:r>
            <a:r>
              <a:rPr lang="en-US" sz="1050" dirty="0" smtClean="0"/>
              <a:t>, </a:t>
            </a:r>
            <a:r>
              <a:rPr lang="en-US" sz="1050" dirty="0" err="1" smtClean="0"/>
              <a:t>diam</a:t>
            </a:r>
            <a:r>
              <a:rPr lang="en-US" sz="1050" dirty="0" smtClean="0"/>
              <a:t> </a:t>
            </a:r>
            <a:r>
              <a:rPr lang="en-US" sz="1050" dirty="0" err="1"/>
              <a:t>metus</a:t>
            </a:r>
            <a:r>
              <a:rPr lang="en-US" sz="1050" dirty="0"/>
              <a:t> </a:t>
            </a:r>
            <a:r>
              <a:rPr lang="en-US" sz="1050" dirty="0" err="1" smtClean="0"/>
              <a:t>bibendum</a:t>
            </a:r>
            <a:endParaRPr lang="en-US" sz="1050" dirty="0" smtClean="0"/>
          </a:p>
          <a:p>
            <a:pPr>
              <a:spcBef>
                <a:spcPts val="0"/>
              </a:spcBef>
            </a:pPr>
            <a:r>
              <a:rPr lang="en-US" sz="1050" dirty="0" smtClean="0"/>
              <a:t>dolor</a:t>
            </a:r>
            <a:r>
              <a:rPr lang="en-US" sz="1050" dirty="0"/>
              <a:t>, sit </a:t>
            </a:r>
            <a:r>
              <a:rPr lang="en-US" sz="1050" dirty="0" err="1"/>
              <a:t>amet</a:t>
            </a:r>
            <a:r>
              <a:rPr lang="en-US" sz="1050" dirty="0"/>
              <a:t> </a:t>
            </a:r>
            <a:r>
              <a:rPr lang="en-US" sz="1050" dirty="0" err="1" smtClean="0"/>
              <a:t>lacinia</a:t>
            </a:r>
            <a:r>
              <a:rPr lang="en-US" sz="1050" dirty="0" smtClean="0"/>
              <a:t> ligula </a:t>
            </a:r>
            <a:r>
              <a:rPr lang="en-US" sz="1050" dirty="0" err="1"/>
              <a:t>odio</a:t>
            </a:r>
            <a:r>
              <a:rPr lang="en-US" sz="1050" dirty="0"/>
              <a:t> at </a:t>
            </a:r>
            <a:r>
              <a:rPr lang="en-US" sz="1050" dirty="0" err="1" smtClean="0"/>
              <a:t>nisl</a:t>
            </a:r>
            <a:r>
              <a:rPr lang="en-US" sz="105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en-US" sz="1050" dirty="0" err="1" smtClean="0"/>
              <a:t>Donec</a:t>
            </a:r>
            <a:r>
              <a:rPr lang="en-US" sz="1050" dirty="0" smtClean="0"/>
              <a:t> </a:t>
            </a:r>
            <a:r>
              <a:rPr lang="en-US" sz="1050" dirty="0"/>
              <a:t>at </a:t>
            </a:r>
            <a:r>
              <a:rPr lang="en-US" sz="1050" dirty="0" err="1"/>
              <a:t>congue</a:t>
            </a:r>
            <a:r>
              <a:rPr lang="en-US" sz="1050" dirty="0"/>
              <a:t> </a:t>
            </a:r>
            <a:r>
              <a:rPr lang="en-US" sz="1050" dirty="0" err="1"/>
              <a:t>lorem</a:t>
            </a:r>
            <a:r>
              <a:rPr lang="en-US" sz="1050" dirty="0" smtClean="0"/>
              <a:t>, id </a:t>
            </a:r>
            <a:r>
              <a:rPr lang="en-US" sz="1050" dirty="0" err="1"/>
              <a:t>sagittis</a:t>
            </a:r>
            <a:r>
              <a:rPr lang="en-US" sz="1050" dirty="0"/>
              <a:t> </a:t>
            </a:r>
            <a:r>
              <a:rPr lang="en-US" sz="1050" dirty="0" err="1" smtClean="0"/>
              <a:t>velit</a:t>
            </a:r>
            <a:r>
              <a:rPr lang="en-US" sz="1050" dirty="0" smtClean="0"/>
              <a:t>.</a:t>
            </a:r>
          </a:p>
          <a:p>
            <a:pPr>
              <a:spcBef>
                <a:spcPts val="800"/>
              </a:spcBef>
            </a:pPr>
            <a:r>
              <a:rPr lang="en-US" sz="1050" dirty="0" smtClean="0"/>
              <a:t>Nam </a:t>
            </a:r>
            <a:r>
              <a:rPr lang="en-US" sz="1050" dirty="0" err="1"/>
              <a:t>vel</a:t>
            </a:r>
            <a:r>
              <a:rPr lang="en-US" sz="1050" dirty="0"/>
              <a:t> </a:t>
            </a:r>
            <a:r>
              <a:rPr lang="en-US" sz="1050" dirty="0" err="1"/>
              <a:t>augue</a:t>
            </a:r>
            <a:r>
              <a:rPr lang="en-US" sz="1050" dirty="0"/>
              <a:t> </a:t>
            </a:r>
            <a:r>
              <a:rPr lang="en-US" sz="1050" dirty="0" err="1"/>
              <a:t>dapibus</a:t>
            </a:r>
            <a:r>
              <a:rPr lang="en-US" sz="1050" dirty="0"/>
              <a:t>, </a:t>
            </a:r>
            <a:r>
              <a:rPr lang="en-US" sz="1050" dirty="0" err="1"/>
              <a:t>vulputate</a:t>
            </a:r>
            <a:r>
              <a:rPr lang="en-US" sz="1050" dirty="0"/>
              <a:t> </a:t>
            </a:r>
            <a:r>
              <a:rPr lang="en-US" sz="1050" dirty="0" err="1"/>
              <a:t>enim</a:t>
            </a:r>
            <a:r>
              <a:rPr lang="en-US" sz="1050" dirty="0"/>
              <a:t> in</a:t>
            </a:r>
            <a:r>
              <a:rPr lang="en-US" sz="1050" dirty="0" smtClean="0"/>
              <a:t>,</a:t>
            </a:r>
          </a:p>
          <a:p>
            <a:pPr>
              <a:spcBef>
                <a:spcPts val="0"/>
              </a:spcBef>
            </a:pPr>
            <a:r>
              <a:rPr lang="en-US" sz="1050" dirty="0" err="1" smtClean="0"/>
              <a:t>placerat</a:t>
            </a:r>
            <a:r>
              <a:rPr lang="en-US" sz="1050" dirty="0" smtClean="0"/>
              <a:t> </a:t>
            </a:r>
            <a:r>
              <a:rPr lang="en-US" sz="1050" dirty="0" err="1"/>
              <a:t>lectus</a:t>
            </a:r>
            <a:r>
              <a:rPr lang="en-US" sz="1050" dirty="0"/>
              <a:t>. </a:t>
            </a:r>
            <a:r>
              <a:rPr lang="en-US" sz="1050" dirty="0" err="1"/>
              <a:t>Nunc</a:t>
            </a:r>
            <a:r>
              <a:rPr lang="en-US" sz="1050" dirty="0"/>
              <a:t> </a:t>
            </a:r>
            <a:r>
              <a:rPr lang="en-US" sz="1050" dirty="0" err="1"/>
              <a:t>molestie</a:t>
            </a:r>
            <a:r>
              <a:rPr lang="en-US" sz="1050" dirty="0"/>
              <a:t> semper. </a:t>
            </a:r>
            <a:endParaRPr lang="en-US" sz="1050" dirty="0" smtClean="0"/>
          </a:p>
          <a:p>
            <a:pPr>
              <a:spcBef>
                <a:spcPts val="0"/>
              </a:spcBef>
            </a:pPr>
            <a:r>
              <a:rPr lang="en-US" sz="1050" dirty="0" err="1" smtClean="0"/>
              <a:t>Sed</a:t>
            </a:r>
            <a:r>
              <a:rPr lang="en-US" sz="1050" dirty="0" smtClean="0"/>
              <a:t> </a:t>
            </a:r>
            <a:r>
              <a:rPr lang="en-US" sz="1050" dirty="0"/>
              <a:t>vitae </a:t>
            </a:r>
            <a:r>
              <a:rPr lang="en-US" sz="1050" dirty="0" err="1"/>
              <a:t>nibh</a:t>
            </a:r>
            <a:r>
              <a:rPr lang="en-US" sz="1050" dirty="0"/>
              <a:t> </a:t>
            </a:r>
            <a:r>
              <a:rPr lang="en-US" sz="1050" dirty="0" err="1"/>
              <a:t>ut</a:t>
            </a:r>
            <a:r>
              <a:rPr lang="en-US" sz="1050" dirty="0"/>
              <a:t> </a:t>
            </a:r>
            <a:r>
              <a:rPr lang="en-US" sz="1050" dirty="0" err="1"/>
              <a:t>risus</a:t>
            </a:r>
            <a:r>
              <a:rPr lang="en-US" sz="1050" dirty="0"/>
              <a:t> </a:t>
            </a:r>
            <a:r>
              <a:rPr lang="en-US" sz="1050" dirty="0" err="1"/>
              <a:t>convallis</a:t>
            </a:r>
            <a:r>
              <a:rPr lang="en-US" sz="1050" dirty="0"/>
              <a:t> </a:t>
            </a:r>
            <a:r>
              <a:rPr lang="en-US" sz="1050" dirty="0" err="1"/>
              <a:t>mollis</a:t>
            </a:r>
            <a:r>
              <a:rPr lang="en-US" sz="1050" dirty="0"/>
              <a:t>. </a:t>
            </a:r>
            <a:r>
              <a:rPr lang="en-US" sz="1050" dirty="0" err="1" smtClean="0"/>
              <a:t>Ut</a:t>
            </a:r>
            <a:endParaRPr lang="en-US" sz="1050" dirty="0"/>
          </a:p>
          <a:p>
            <a:pPr>
              <a:spcBef>
                <a:spcPts val="0"/>
              </a:spcBef>
            </a:pPr>
            <a:r>
              <a:rPr lang="en-US" sz="1050" dirty="0" err="1" smtClean="0"/>
              <a:t>aliqu</a:t>
            </a:r>
            <a:r>
              <a:rPr lang="en-US" sz="1050" dirty="0" smtClean="0"/>
              <a:t> </a:t>
            </a:r>
            <a:r>
              <a:rPr lang="en-US" sz="1050" dirty="0" err="1" smtClean="0"/>
              <a:t>risus</a:t>
            </a:r>
            <a:r>
              <a:rPr lang="en-US" sz="1050" dirty="0" smtClean="0"/>
              <a:t> </a:t>
            </a:r>
            <a:r>
              <a:rPr lang="en-US" sz="1050" dirty="0"/>
              <a:t>in </a:t>
            </a:r>
            <a:r>
              <a:rPr lang="en-US" sz="1050" dirty="0" err="1"/>
              <a:t>erat</a:t>
            </a:r>
            <a:r>
              <a:rPr lang="en-US" sz="1050" dirty="0"/>
              <a:t> </a:t>
            </a:r>
            <a:r>
              <a:rPr lang="en-US" sz="1050" dirty="0" err="1"/>
              <a:t>sollicitudin</a:t>
            </a:r>
            <a:r>
              <a:rPr lang="en-US" sz="1050" dirty="0"/>
              <a:t>, </a:t>
            </a:r>
            <a:r>
              <a:rPr lang="en-US" sz="1050" dirty="0" err="1"/>
              <a:t>eu</a:t>
            </a:r>
            <a:r>
              <a:rPr lang="en-US" sz="1050" dirty="0"/>
              <a:t> </a:t>
            </a:r>
            <a:r>
              <a:rPr lang="en-US" sz="1050" dirty="0" err="1" smtClean="0"/>
              <a:t>pellentese</a:t>
            </a:r>
            <a:endParaRPr lang="en-US" sz="1050" dirty="0" smtClean="0"/>
          </a:p>
          <a:p>
            <a:pPr>
              <a:spcBef>
                <a:spcPts val="0"/>
              </a:spcBef>
            </a:pPr>
            <a:r>
              <a:rPr lang="en-US" sz="1050" dirty="0" err="1" smtClean="0"/>
              <a:t>mauris</a:t>
            </a:r>
            <a:r>
              <a:rPr lang="en-US" sz="1050" dirty="0" smtClean="0"/>
              <a:t> </a:t>
            </a:r>
            <a:r>
              <a:rPr lang="en-US" sz="1050" dirty="0" err="1" smtClean="0"/>
              <a:t>ullamcorper</a:t>
            </a:r>
            <a:r>
              <a:rPr lang="en-US" sz="1050" dirty="0"/>
              <a:t>. In </a:t>
            </a:r>
            <a:r>
              <a:rPr lang="en-US" sz="1050" dirty="0" err="1"/>
              <a:t>sodales</a:t>
            </a:r>
            <a:r>
              <a:rPr lang="en-US" sz="1050" dirty="0"/>
              <a:t>, </a:t>
            </a:r>
            <a:r>
              <a:rPr lang="en-US" sz="1050" dirty="0" err="1"/>
              <a:t>nisl</a:t>
            </a:r>
            <a:r>
              <a:rPr lang="en-US" sz="1050" dirty="0"/>
              <a:t> </a:t>
            </a:r>
            <a:r>
              <a:rPr lang="en-US" sz="1050" dirty="0" smtClean="0"/>
              <a:t>non</a:t>
            </a:r>
          </a:p>
          <a:p>
            <a:pPr>
              <a:spcBef>
                <a:spcPts val="0"/>
              </a:spcBef>
            </a:pPr>
            <a:r>
              <a:rPr lang="en-US" sz="1050" dirty="0" err="1" smtClean="0"/>
              <a:t>interdum</a:t>
            </a:r>
            <a:r>
              <a:rPr lang="en-US" sz="1050" dirty="0" smtClean="0"/>
              <a:t> </a:t>
            </a:r>
            <a:r>
              <a:rPr lang="en-US" sz="1050" dirty="0" err="1" smtClean="0"/>
              <a:t>molestie</a:t>
            </a:r>
            <a:r>
              <a:rPr lang="en-US" sz="1050" dirty="0" smtClean="0"/>
              <a:t>, ligula </a:t>
            </a:r>
            <a:r>
              <a:rPr lang="en-US" sz="1050" dirty="0" err="1" smtClean="0"/>
              <a:t>neque</a:t>
            </a:r>
            <a:r>
              <a:rPr lang="en-US" sz="1050" dirty="0" smtClean="0"/>
              <a:t> </a:t>
            </a:r>
            <a:r>
              <a:rPr lang="en-US" sz="1050" dirty="0" err="1" smtClean="0"/>
              <a:t>fringilla</a:t>
            </a:r>
            <a:endParaRPr lang="en-US" sz="1050" dirty="0" smtClean="0"/>
          </a:p>
          <a:p>
            <a:pPr>
              <a:spcBef>
                <a:spcPts val="0"/>
              </a:spcBef>
            </a:pPr>
            <a:r>
              <a:rPr lang="en-US" sz="1050" dirty="0" err="1" smtClean="0"/>
              <a:t>nulla</a:t>
            </a:r>
            <a:r>
              <a:rPr lang="en-US" sz="1050" dirty="0" smtClean="0"/>
              <a:t>, et </a:t>
            </a:r>
            <a:r>
              <a:rPr lang="en-US" sz="1050" dirty="0" err="1" smtClean="0"/>
              <a:t>vehiculaelit</a:t>
            </a:r>
            <a:r>
              <a:rPr lang="en-US" sz="1050" dirty="0" smtClean="0"/>
              <a:t> quam et </a:t>
            </a:r>
            <a:r>
              <a:rPr lang="en-US" sz="1050" dirty="0" err="1" smtClean="0"/>
              <a:t>erat</a:t>
            </a:r>
            <a:r>
              <a:rPr lang="en-US" sz="1050" dirty="0" smtClean="0"/>
              <a:t>.</a:t>
            </a:r>
            <a:endParaRPr lang="en-US" sz="105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81040" y="2500088"/>
            <a:ext cx="2893291" cy="39007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050" dirty="0" err="1"/>
              <a:t>Nullam</a:t>
            </a:r>
            <a:r>
              <a:rPr lang="en-US" sz="1050" dirty="0"/>
              <a:t> </a:t>
            </a:r>
            <a:r>
              <a:rPr lang="en-US" sz="1050" dirty="0" err="1"/>
              <a:t>pretium</a:t>
            </a:r>
            <a:r>
              <a:rPr lang="en-US" sz="1050" dirty="0"/>
              <a:t> </a:t>
            </a:r>
            <a:r>
              <a:rPr lang="en-US" sz="1050" dirty="0" err="1"/>
              <a:t>urna</a:t>
            </a:r>
            <a:r>
              <a:rPr lang="en-US" sz="1050" dirty="0"/>
              <a:t> </a:t>
            </a:r>
            <a:r>
              <a:rPr lang="en-US" sz="1050" dirty="0" err="1"/>
              <a:t>aliquam</a:t>
            </a:r>
            <a:r>
              <a:rPr lang="en-US" sz="1050" dirty="0"/>
              <a:t> </a:t>
            </a:r>
            <a:r>
              <a:rPr lang="en-US" sz="1050" dirty="0" err="1"/>
              <a:t>enim</a:t>
            </a:r>
            <a:r>
              <a:rPr lang="en-US" sz="1050" dirty="0"/>
              <a:t> </a:t>
            </a:r>
            <a:r>
              <a:rPr lang="en-US" sz="1050" dirty="0" err="1" smtClean="0"/>
              <a:t>placerat</a:t>
            </a:r>
            <a:endParaRPr lang="en-US" sz="1050" dirty="0"/>
          </a:p>
          <a:p>
            <a:pPr>
              <a:spcBef>
                <a:spcPts val="0"/>
              </a:spcBef>
            </a:pPr>
            <a:r>
              <a:rPr lang="en-US" sz="1050" dirty="0" err="1" smtClean="0"/>
              <a:t>iaculis</a:t>
            </a:r>
            <a:r>
              <a:rPr lang="en-US" sz="1050" dirty="0"/>
              <a:t>. </a:t>
            </a:r>
            <a:r>
              <a:rPr lang="en-US" sz="1050" dirty="0" err="1"/>
              <a:t>Praesent</a:t>
            </a:r>
            <a:r>
              <a:rPr lang="en-US" sz="1050" dirty="0"/>
              <a:t> ac ligula </a:t>
            </a:r>
            <a:r>
              <a:rPr lang="en-US" sz="1050" dirty="0" err="1"/>
              <a:t>varius</a:t>
            </a:r>
            <a:r>
              <a:rPr lang="en-US" sz="1050" dirty="0"/>
              <a:t> </a:t>
            </a:r>
            <a:r>
              <a:rPr lang="en-US" sz="1050" dirty="0" err="1"/>
              <a:t>nibh</a:t>
            </a:r>
            <a:r>
              <a:rPr lang="en-US" sz="1050" dirty="0"/>
              <a:t> </a:t>
            </a:r>
            <a:r>
              <a:rPr lang="en-US" sz="1050" dirty="0" err="1" smtClean="0"/>
              <a:t>auctor</a:t>
            </a:r>
            <a:endParaRPr lang="en-US" sz="1050" dirty="0"/>
          </a:p>
          <a:p>
            <a:pPr>
              <a:spcBef>
                <a:spcPts val="0"/>
              </a:spcBef>
            </a:pPr>
            <a:r>
              <a:rPr lang="en-US" sz="1050" dirty="0" err="1" smtClean="0"/>
              <a:t>suscipit</a:t>
            </a:r>
            <a:r>
              <a:rPr lang="en-US" sz="1050" dirty="0" smtClean="0"/>
              <a:t> </a:t>
            </a:r>
            <a:r>
              <a:rPr lang="en-US" sz="1050" dirty="0" err="1"/>
              <a:t>eget</a:t>
            </a:r>
            <a:r>
              <a:rPr lang="en-US" sz="1050" dirty="0"/>
              <a:t> </a:t>
            </a:r>
            <a:r>
              <a:rPr lang="en-US" sz="1050" dirty="0" err="1"/>
              <a:t>eu</a:t>
            </a:r>
            <a:r>
              <a:rPr lang="en-US" sz="1050" dirty="0"/>
              <a:t> magna. </a:t>
            </a:r>
            <a:r>
              <a:rPr lang="en-US" sz="1050" dirty="0" err="1"/>
              <a:t>Sed</a:t>
            </a:r>
            <a:r>
              <a:rPr lang="en-US" sz="1050" dirty="0"/>
              <a:t> in </a:t>
            </a:r>
            <a:r>
              <a:rPr lang="en-US" sz="1050" dirty="0" err="1" smtClean="0"/>
              <a:t>rhoncus</a:t>
            </a:r>
            <a:endParaRPr lang="en-US" sz="1050" dirty="0"/>
          </a:p>
          <a:p>
            <a:pPr>
              <a:spcBef>
                <a:spcPts val="0"/>
              </a:spcBef>
            </a:pPr>
            <a:r>
              <a:rPr lang="en-US" sz="1050" dirty="0" err="1" smtClean="0"/>
              <a:t>libero</a:t>
            </a:r>
            <a:r>
              <a:rPr lang="en-US" sz="1050" dirty="0"/>
              <a:t>, non </a:t>
            </a:r>
            <a:r>
              <a:rPr lang="en-US" sz="1050" dirty="0" err="1"/>
              <a:t>pulvinar</a:t>
            </a:r>
            <a:r>
              <a:rPr lang="en-US" sz="1050" dirty="0"/>
              <a:t> </a:t>
            </a:r>
            <a:r>
              <a:rPr lang="en-US" sz="1050" dirty="0" err="1"/>
              <a:t>risus</a:t>
            </a:r>
            <a:r>
              <a:rPr lang="en-US" sz="1050" dirty="0"/>
              <a:t>. Maecenas </a:t>
            </a:r>
            <a:r>
              <a:rPr lang="en-US" sz="1050" dirty="0" err="1"/>
              <a:t>quis</a:t>
            </a:r>
            <a:r>
              <a:rPr lang="en-US" sz="1050" dirty="0"/>
              <a:t> </a:t>
            </a:r>
            <a:r>
              <a:rPr lang="en-US" sz="1050" dirty="0" err="1" smtClean="0"/>
              <a:t>eros</a:t>
            </a:r>
            <a:endParaRPr lang="en-US" sz="1050" dirty="0"/>
          </a:p>
          <a:p>
            <a:pPr>
              <a:spcBef>
                <a:spcPts val="0"/>
              </a:spcBef>
            </a:pPr>
            <a:r>
              <a:rPr lang="en-US" sz="1050" dirty="0" smtClean="0"/>
              <a:t>a </a:t>
            </a:r>
            <a:r>
              <a:rPr lang="en-US" sz="1050" dirty="0" err="1"/>
              <a:t>eros</a:t>
            </a:r>
            <a:r>
              <a:rPr lang="en-US" sz="1050" dirty="0"/>
              <a:t> </a:t>
            </a:r>
            <a:r>
              <a:rPr lang="en-US" sz="1050" dirty="0" err="1"/>
              <a:t>vehicula</a:t>
            </a:r>
            <a:r>
              <a:rPr lang="en-US" sz="1050" dirty="0"/>
              <a:t> </a:t>
            </a:r>
            <a:r>
              <a:rPr lang="en-US" sz="1050" dirty="0" err="1"/>
              <a:t>pulvinar</a:t>
            </a:r>
            <a:r>
              <a:rPr lang="en-US" sz="1050" dirty="0"/>
              <a:t>. </a:t>
            </a:r>
            <a:r>
              <a:rPr lang="en-US" sz="1050" dirty="0" err="1"/>
              <a:t>Nunc</a:t>
            </a:r>
            <a:r>
              <a:rPr lang="en-US" sz="1050" dirty="0"/>
              <a:t> </a:t>
            </a:r>
            <a:r>
              <a:rPr lang="en-US" sz="1050" dirty="0" err="1"/>
              <a:t>aliquet</a:t>
            </a:r>
            <a:r>
              <a:rPr lang="en-US" sz="1050" dirty="0"/>
              <a:t> </a:t>
            </a:r>
            <a:r>
              <a:rPr lang="en-US" sz="1050" dirty="0" err="1" smtClean="0"/>
              <a:t>auctor</a:t>
            </a:r>
            <a:endParaRPr lang="en-US" sz="1050" dirty="0"/>
          </a:p>
          <a:p>
            <a:pPr>
              <a:spcBef>
                <a:spcPts val="0"/>
              </a:spcBef>
            </a:pPr>
            <a:r>
              <a:rPr lang="en-US" sz="1050" dirty="0" err="1" smtClean="0"/>
              <a:t>purus</a:t>
            </a:r>
            <a:r>
              <a:rPr lang="en-US" sz="1050" dirty="0"/>
              <a:t>, </a:t>
            </a:r>
            <a:r>
              <a:rPr lang="en-US" sz="1050" dirty="0" err="1"/>
              <a:t>ut</a:t>
            </a:r>
            <a:r>
              <a:rPr lang="en-US" sz="1050" dirty="0"/>
              <a:t> </a:t>
            </a:r>
            <a:r>
              <a:rPr lang="en-US" sz="1050" dirty="0" err="1"/>
              <a:t>feugiat</a:t>
            </a:r>
            <a:r>
              <a:rPr lang="en-US" sz="1050" dirty="0"/>
              <a:t> </a:t>
            </a:r>
            <a:r>
              <a:rPr lang="en-US" sz="1050" dirty="0" err="1"/>
              <a:t>nibh</a:t>
            </a:r>
            <a:r>
              <a:rPr lang="en-US" sz="1050" dirty="0"/>
              <a:t> </a:t>
            </a:r>
            <a:r>
              <a:rPr lang="en-US" sz="1050" dirty="0" err="1"/>
              <a:t>auctor</a:t>
            </a:r>
            <a:r>
              <a:rPr lang="en-US" sz="1050" dirty="0"/>
              <a:t> id. </a:t>
            </a:r>
            <a:r>
              <a:rPr lang="en-US" sz="1050" dirty="0" err="1" smtClean="0"/>
              <a:t>Aliquam</a:t>
            </a:r>
            <a:endParaRPr lang="en-US" sz="1050" dirty="0"/>
          </a:p>
          <a:p>
            <a:pPr>
              <a:spcBef>
                <a:spcPts val="0"/>
              </a:spcBef>
            </a:pPr>
            <a:r>
              <a:rPr lang="en-US" sz="1050" dirty="0" err="1" smtClean="0"/>
              <a:t>eleifend</a:t>
            </a:r>
            <a:r>
              <a:rPr lang="en-US" sz="1050" dirty="0" smtClean="0"/>
              <a:t> </a:t>
            </a:r>
            <a:r>
              <a:rPr lang="en-US" sz="1050" dirty="0"/>
              <a:t>ac </a:t>
            </a:r>
            <a:r>
              <a:rPr lang="en-US" sz="1050" dirty="0" err="1"/>
              <a:t>sapien</a:t>
            </a:r>
            <a:r>
              <a:rPr lang="en-US" sz="1050" dirty="0"/>
              <a:t> at </a:t>
            </a:r>
            <a:r>
              <a:rPr lang="en-US" sz="1050" dirty="0" err="1"/>
              <a:t>tincidunt</a:t>
            </a:r>
            <a:r>
              <a:rPr lang="en-US" sz="1050" dirty="0"/>
              <a:t>. </a:t>
            </a:r>
            <a:r>
              <a:rPr lang="en-US" sz="1050" dirty="0" err="1"/>
              <a:t>Aliquam</a:t>
            </a:r>
            <a:r>
              <a:rPr lang="en-US" sz="1050" dirty="0"/>
              <a:t> </a:t>
            </a:r>
            <a:r>
              <a:rPr lang="en-US" sz="1050" dirty="0" err="1" smtClean="0"/>
              <a:t>leo</a:t>
            </a:r>
            <a:endParaRPr lang="en-US" sz="1050" dirty="0"/>
          </a:p>
          <a:p>
            <a:pPr>
              <a:spcBef>
                <a:spcPts val="0"/>
              </a:spcBef>
            </a:pPr>
            <a:r>
              <a:rPr lang="en-US" sz="1050" dirty="0" smtClean="0"/>
              <a:t>ligula</a:t>
            </a:r>
            <a:r>
              <a:rPr lang="en-US" sz="1050" dirty="0"/>
              <a:t>, </a:t>
            </a:r>
            <a:r>
              <a:rPr lang="en-US" sz="1050" dirty="0" err="1"/>
              <a:t>vestibulum</a:t>
            </a:r>
            <a:r>
              <a:rPr lang="en-US" sz="1050" dirty="0"/>
              <a:t> id </a:t>
            </a:r>
            <a:r>
              <a:rPr lang="en-US" sz="1050" dirty="0" err="1"/>
              <a:t>enim</a:t>
            </a:r>
            <a:r>
              <a:rPr lang="en-US" sz="1050" dirty="0"/>
              <a:t> </a:t>
            </a:r>
            <a:r>
              <a:rPr lang="en-US" sz="1050" dirty="0" err="1"/>
              <a:t>eget</a:t>
            </a:r>
            <a:r>
              <a:rPr lang="en-US" sz="1050" dirty="0"/>
              <a:t>, </a:t>
            </a:r>
            <a:r>
              <a:rPr lang="en-US" sz="1050" dirty="0" err="1" smtClean="0"/>
              <a:t>ultrices</a:t>
            </a:r>
            <a:endParaRPr lang="en-US" sz="1050" dirty="0"/>
          </a:p>
          <a:p>
            <a:pPr>
              <a:spcBef>
                <a:spcPts val="0"/>
              </a:spcBef>
            </a:pPr>
            <a:r>
              <a:rPr lang="en-US" sz="1050" dirty="0" err="1" smtClean="0"/>
              <a:t>ultricies</a:t>
            </a:r>
            <a:r>
              <a:rPr lang="en-US" sz="1050" dirty="0" smtClean="0"/>
              <a:t> </a:t>
            </a:r>
            <a:r>
              <a:rPr lang="en-US" sz="1050" dirty="0" err="1" smtClean="0"/>
              <a:t>nibh</a:t>
            </a:r>
            <a:r>
              <a:rPr lang="en-US" sz="1050" dirty="0" smtClean="0"/>
              <a:t>.</a:t>
            </a:r>
          </a:p>
          <a:p>
            <a:pPr>
              <a:spcBef>
                <a:spcPts val="800"/>
              </a:spcBef>
            </a:pPr>
            <a:r>
              <a:rPr lang="en-US" sz="1050" dirty="0" err="1" smtClean="0"/>
              <a:t>Mauris</a:t>
            </a:r>
            <a:r>
              <a:rPr lang="en-US" sz="1050" dirty="0" smtClean="0"/>
              <a:t> </a:t>
            </a:r>
            <a:r>
              <a:rPr lang="en-US" sz="1050" dirty="0" err="1"/>
              <a:t>scelerisque</a:t>
            </a:r>
            <a:r>
              <a:rPr lang="en-US" sz="1050" dirty="0"/>
              <a:t> </a:t>
            </a:r>
            <a:r>
              <a:rPr lang="en-US" sz="1050" dirty="0" err="1"/>
              <a:t>metus</a:t>
            </a:r>
            <a:r>
              <a:rPr lang="en-US" sz="1050" dirty="0"/>
              <a:t> </a:t>
            </a:r>
            <a:r>
              <a:rPr lang="en-US" sz="1050" dirty="0" err="1"/>
              <a:t>quis</a:t>
            </a:r>
            <a:r>
              <a:rPr lang="en-US" sz="1050" dirty="0"/>
              <a:t> dui </a:t>
            </a:r>
            <a:r>
              <a:rPr lang="en-US" sz="1050" dirty="0" err="1"/>
              <a:t>dapibus</a:t>
            </a:r>
            <a:r>
              <a:rPr lang="en-US" sz="1050" dirty="0" smtClean="0"/>
              <a:t>,</a:t>
            </a:r>
          </a:p>
          <a:p>
            <a:pPr>
              <a:spcBef>
                <a:spcPts val="0"/>
              </a:spcBef>
            </a:pPr>
            <a:r>
              <a:rPr lang="en-US" sz="1050" dirty="0" err="1" smtClean="0"/>
              <a:t>malesuada</a:t>
            </a:r>
            <a:r>
              <a:rPr lang="en-US" sz="1050" dirty="0" smtClean="0"/>
              <a:t> </a:t>
            </a:r>
            <a:r>
              <a:rPr lang="en-US" sz="1050" dirty="0" err="1"/>
              <a:t>posuere</a:t>
            </a:r>
            <a:r>
              <a:rPr lang="en-US" sz="1050" dirty="0"/>
              <a:t> ligula semper. </a:t>
            </a:r>
            <a:r>
              <a:rPr lang="en-US" sz="1050" dirty="0" err="1"/>
              <a:t>Lorem</a:t>
            </a:r>
            <a:r>
              <a:rPr lang="en-US" sz="1050" dirty="0"/>
              <a:t> </a:t>
            </a:r>
            <a:endParaRPr lang="en-US" sz="1050" dirty="0" smtClean="0"/>
          </a:p>
          <a:p>
            <a:pPr>
              <a:spcBef>
                <a:spcPts val="0"/>
              </a:spcBef>
            </a:pPr>
            <a:r>
              <a:rPr lang="en-US" sz="1050" dirty="0" err="1" smtClean="0"/>
              <a:t>ipsum</a:t>
            </a:r>
            <a:r>
              <a:rPr lang="en-US" sz="1050" dirty="0" smtClean="0"/>
              <a:t> </a:t>
            </a:r>
            <a:r>
              <a:rPr lang="en-US" sz="1050" dirty="0"/>
              <a:t>dolor sit </a:t>
            </a:r>
            <a:r>
              <a:rPr lang="en-US" sz="1050" dirty="0" err="1"/>
              <a:t>amet</a:t>
            </a:r>
            <a:r>
              <a:rPr lang="en-US" sz="1050" dirty="0"/>
              <a:t>, </a:t>
            </a:r>
            <a:r>
              <a:rPr lang="en-US" sz="1050" dirty="0" err="1"/>
              <a:t>consectetur</a:t>
            </a:r>
            <a:r>
              <a:rPr lang="en-US" sz="1050" dirty="0"/>
              <a:t> </a:t>
            </a:r>
            <a:r>
              <a:rPr lang="en-US" sz="1050" dirty="0" err="1"/>
              <a:t>adipiscing</a:t>
            </a:r>
            <a:r>
              <a:rPr lang="en-US" sz="1050" dirty="0"/>
              <a:t> </a:t>
            </a:r>
            <a:endParaRPr lang="en-US" sz="1050" dirty="0" smtClean="0"/>
          </a:p>
          <a:p>
            <a:pPr>
              <a:spcBef>
                <a:spcPts val="0"/>
              </a:spcBef>
            </a:pPr>
            <a:r>
              <a:rPr lang="en-US" sz="1050" dirty="0" err="1" smtClean="0"/>
              <a:t>elit</a:t>
            </a:r>
            <a:r>
              <a:rPr lang="en-US" sz="1050" dirty="0"/>
              <a:t>. </a:t>
            </a:r>
            <a:r>
              <a:rPr lang="en-US" sz="1050" dirty="0" err="1"/>
              <a:t>Duis</a:t>
            </a:r>
            <a:r>
              <a:rPr lang="en-US" sz="1050" dirty="0"/>
              <a:t> </a:t>
            </a:r>
            <a:r>
              <a:rPr lang="en-US" sz="1050" dirty="0" err="1"/>
              <a:t>sed</a:t>
            </a:r>
            <a:r>
              <a:rPr lang="en-US" sz="1050" dirty="0"/>
              <a:t> </a:t>
            </a:r>
            <a:r>
              <a:rPr lang="en-US" sz="1050" dirty="0" err="1"/>
              <a:t>consequat</a:t>
            </a:r>
            <a:r>
              <a:rPr lang="en-US" sz="1050" dirty="0"/>
              <a:t> </a:t>
            </a:r>
            <a:r>
              <a:rPr lang="en-US" sz="1050" dirty="0" err="1"/>
              <a:t>lorem</a:t>
            </a:r>
            <a:r>
              <a:rPr lang="en-US" sz="1050" dirty="0"/>
              <a:t>, non </a:t>
            </a:r>
            <a:r>
              <a:rPr lang="en-US" sz="1050" dirty="0" err="1" smtClean="0"/>
              <a:t>tristique</a:t>
            </a:r>
            <a:r>
              <a:rPr lang="en-US" sz="1050" dirty="0"/>
              <a:t>.</a:t>
            </a:r>
            <a:endParaRPr lang="en-US" sz="1050" dirty="0" smtClean="0"/>
          </a:p>
        </p:txBody>
      </p:sp>
    </p:spTree>
    <p:extLst>
      <p:ext uri="{BB962C8B-B14F-4D97-AF65-F5344CB8AC3E}">
        <p14:creationId xmlns:p14="http://schemas.microsoft.com/office/powerpoint/2010/main" val="2435295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1"/>
          <p:cNvSpPr txBox="1">
            <a:spLocks/>
          </p:cNvSpPr>
          <p:nvPr/>
        </p:nvSpPr>
        <p:spPr>
          <a:xfrm>
            <a:off x="457200" y="1722122"/>
            <a:ext cx="3964003" cy="4404041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Lorem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ipsum</a:t>
            </a:r>
            <a:r>
              <a:rPr lang="en-US" sz="1200" dirty="0" smtClean="0">
                <a:latin typeface="Century Gothic"/>
                <a:cs typeface="Century Gothic"/>
              </a:rPr>
              <a:t> dolor sit </a:t>
            </a:r>
            <a:r>
              <a:rPr lang="en-US" sz="1200" dirty="0" err="1" smtClean="0">
                <a:latin typeface="Century Gothic"/>
                <a:cs typeface="Century Gothic"/>
              </a:rPr>
              <a:t>amet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latin typeface="Century Gothic"/>
                <a:cs typeface="Century Gothic"/>
              </a:rPr>
              <a:t>consectetur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adipiscing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elit</a:t>
            </a:r>
            <a:r>
              <a:rPr lang="en-US" sz="1200" dirty="0" smtClean="0">
                <a:latin typeface="Century Gothic"/>
                <a:cs typeface="Century Gothic"/>
              </a:rPr>
              <a:t>. In </a:t>
            </a:r>
            <a:r>
              <a:rPr lang="en-US" sz="1200" dirty="0" err="1" smtClean="0">
                <a:latin typeface="Century Gothic"/>
                <a:cs typeface="Century Gothic"/>
              </a:rPr>
              <a:t>blandit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erat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eget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nulla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tempor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congue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Proin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 smtClean="0">
                <a:latin typeface="Century Gothic"/>
                <a:cs typeface="Century Gothic"/>
              </a:rPr>
              <a:t>ac </a:t>
            </a:r>
            <a:r>
              <a:rPr lang="en-US" sz="1200" dirty="0" err="1" smtClean="0">
                <a:latin typeface="Century Gothic"/>
                <a:cs typeface="Century Gothic"/>
              </a:rPr>
              <a:t>suscipit</a:t>
            </a:r>
            <a:r>
              <a:rPr lang="en-US" sz="1200" dirty="0" smtClean="0">
                <a:latin typeface="Century Gothic"/>
                <a:cs typeface="Century Gothic"/>
              </a:rPr>
              <a:t> diam. </a:t>
            </a:r>
            <a:r>
              <a:rPr lang="en-US" sz="1200" dirty="0" err="1" smtClean="0">
                <a:latin typeface="Century Gothic"/>
                <a:cs typeface="Century Gothic"/>
              </a:rPr>
              <a:t>Sed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elementum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nibh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vel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tincidunt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 smtClean="0">
                <a:latin typeface="Century Gothic"/>
                <a:cs typeface="Century Gothic"/>
              </a:rPr>
              <a:t>dictum. </a:t>
            </a:r>
            <a:r>
              <a:rPr lang="en-US" sz="1200" dirty="0" err="1" smtClean="0">
                <a:latin typeface="Century Gothic"/>
                <a:cs typeface="Century Gothic"/>
              </a:rPr>
              <a:t>Nullam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pellentesque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nisl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leo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latin typeface="Century Gothic"/>
                <a:cs typeface="Century Gothic"/>
              </a:rPr>
              <a:t>ut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hendrerit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erat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aliquet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eu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Nunc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gravida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egestas</a:t>
            </a:r>
            <a:r>
              <a:rPr lang="en-US" sz="1200" dirty="0" smtClean="0">
                <a:latin typeface="Century Gothic"/>
                <a:cs typeface="Century Gothic"/>
              </a:rPr>
              <a:t> ligula, </a:t>
            </a:r>
            <a:r>
              <a:rPr lang="en-US" sz="1200" dirty="0" err="1" smtClean="0">
                <a:latin typeface="Century Gothic"/>
                <a:cs typeface="Century Gothic"/>
              </a:rPr>
              <a:t>eget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eleifend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lectus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placerat</a:t>
            </a:r>
            <a:r>
              <a:rPr lang="en-US" sz="1200" dirty="0" smtClean="0">
                <a:latin typeface="Century Gothic"/>
                <a:cs typeface="Century Gothic"/>
              </a:rPr>
              <a:t> vel. </a:t>
            </a:r>
            <a:r>
              <a:rPr lang="en-US" sz="1200" dirty="0" err="1" smtClean="0">
                <a:latin typeface="Century Gothic"/>
                <a:cs typeface="Century Gothic"/>
              </a:rPr>
              <a:t>Pellentesque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scelerise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bibendum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eros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Proin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sagittis</a:t>
            </a:r>
            <a:r>
              <a:rPr lang="en-US" sz="1200" dirty="0" smtClean="0">
                <a:latin typeface="Century Gothic"/>
                <a:cs typeface="Century Gothic"/>
              </a:rPr>
              <a:t> lacus </a:t>
            </a:r>
            <a:r>
              <a:rPr lang="en-US" sz="1200" dirty="0" err="1" smtClean="0">
                <a:latin typeface="Century Gothic"/>
                <a:cs typeface="Century Gothic"/>
              </a:rPr>
              <a:t>sodales</a:t>
            </a:r>
            <a:r>
              <a:rPr lang="en-US" sz="1200" dirty="0" smtClean="0">
                <a:latin typeface="Century Gothic"/>
                <a:cs typeface="Century Gothic"/>
              </a:rPr>
              <a:t> ante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suscipit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bibendum</a:t>
            </a:r>
            <a:r>
              <a:rPr lang="en-US" sz="1200" dirty="0" smtClean="0">
                <a:latin typeface="Century Gothic"/>
                <a:cs typeface="Century Gothic"/>
              </a:rPr>
              <a:t>. Maecenas in </a:t>
            </a:r>
            <a:r>
              <a:rPr lang="en-US" sz="1200" dirty="0" err="1" smtClean="0">
                <a:latin typeface="Century Gothic"/>
                <a:cs typeface="Century Gothic"/>
              </a:rPr>
              <a:t>neque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iaculis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auctor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ipsum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eu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latin typeface="Century Gothic"/>
                <a:cs typeface="Century Gothic"/>
              </a:rPr>
              <a:t>vulputate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massa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Quisque</a:t>
            </a:r>
            <a:r>
              <a:rPr lang="en-US" sz="1200" dirty="0" smtClean="0">
                <a:latin typeface="Century Gothic"/>
                <a:cs typeface="Century Gothic"/>
              </a:rPr>
              <a:t> et </a:t>
            </a:r>
            <a:r>
              <a:rPr lang="en-US" sz="1200" dirty="0" err="1" smtClean="0">
                <a:latin typeface="Century Gothic"/>
                <a:cs typeface="Century Gothic"/>
              </a:rPr>
              <a:t>enim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arcu</a:t>
            </a:r>
            <a:r>
              <a:rPr lang="en-US" sz="1200" dirty="0" smtClean="0">
                <a:latin typeface="Century Gothic"/>
                <a:cs typeface="Century Gothic"/>
              </a:rPr>
              <a:t> tempus </a:t>
            </a:r>
            <a:r>
              <a:rPr lang="en-US" sz="1200" dirty="0" err="1" smtClean="0">
                <a:latin typeface="Century Gothic"/>
                <a:cs typeface="Century Gothic"/>
              </a:rPr>
              <a:t>consectetur</a:t>
            </a:r>
            <a:r>
              <a:rPr lang="en-US" sz="1200" dirty="0" smtClean="0">
                <a:latin typeface="Century Gothic"/>
                <a:cs typeface="Century Gothic"/>
              </a:rPr>
              <a:t> non a </a:t>
            </a:r>
            <a:r>
              <a:rPr lang="en-US" sz="1200" dirty="0" err="1" smtClean="0">
                <a:latin typeface="Century Gothic"/>
                <a:cs typeface="Century Gothic"/>
              </a:rPr>
              <a:t>felis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Vivamus</a:t>
            </a:r>
            <a:r>
              <a:rPr lang="en-US" sz="1200" dirty="0" smtClean="0">
                <a:latin typeface="Century Gothic"/>
                <a:cs typeface="Century Gothic"/>
              </a:rPr>
              <a:t> temp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viverra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pharetra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Fusce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tincidunt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eros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scelerisque</a:t>
            </a:r>
            <a:r>
              <a:rPr lang="en-US" sz="1200" dirty="0" smtClean="0">
                <a:latin typeface="Century Gothic"/>
                <a:cs typeface="Century Gothic"/>
              </a:rPr>
              <a:t> mi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adipiscing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gravida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Nullam</a:t>
            </a:r>
            <a:r>
              <a:rPr lang="en-US" sz="1200" dirty="0" smtClean="0">
                <a:latin typeface="Century Gothic"/>
                <a:cs typeface="Century Gothic"/>
              </a:rPr>
              <a:t> in </a:t>
            </a:r>
            <a:r>
              <a:rPr lang="en-US" sz="1200" dirty="0" err="1" smtClean="0">
                <a:latin typeface="Century Gothic"/>
                <a:cs typeface="Century Gothic"/>
              </a:rPr>
              <a:t>augue</a:t>
            </a:r>
            <a:r>
              <a:rPr lang="en-US" sz="1200" dirty="0" smtClean="0">
                <a:latin typeface="Century Gothic"/>
                <a:cs typeface="Century Gothic"/>
              </a:rPr>
              <a:t> non </a:t>
            </a:r>
            <a:r>
              <a:rPr lang="en-US" sz="1200" dirty="0" err="1" smtClean="0">
                <a:latin typeface="Century Gothic"/>
                <a:cs typeface="Century Gothic"/>
              </a:rPr>
              <a:t>justo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blait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aliquam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eget</a:t>
            </a:r>
            <a:r>
              <a:rPr lang="en-US" sz="1200" dirty="0" smtClean="0">
                <a:latin typeface="Century Gothic"/>
                <a:cs typeface="Century Gothic"/>
              </a:rPr>
              <a:t> a ligula. </a:t>
            </a:r>
            <a:r>
              <a:rPr lang="en-US" sz="1200" dirty="0" err="1" smtClean="0">
                <a:latin typeface="Century Gothic"/>
                <a:cs typeface="Century Gothic"/>
              </a:rPr>
              <a:t>Lorem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ipsum</a:t>
            </a:r>
            <a:r>
              <a:rPr lang="en-US" sz="1200" dirty="0" smtClean="0">
                <a:latin typeface="Century Gothic"/>
                <a:cs typeface="Century Gothic"/>
              </a:rPr>
              <a:t> dolor sit </a:t>
            </a:r>
            <a:r>
              <a:rPr lang="en-US" sz="1200" dirty="0" err="1" smtClean="0">
                <a:latin typeface="Century Gothic"/>
                <a:cs typeface="Century Gothic"/>
              </a:rPr>
              <a:t>amet</a:t>
            </a:r>
            <a:r>
              <a:rPr lang="en-US" sz="1200" dirty="0" smtClean="0"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consectetur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adipiscing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elit</a:t>
            </a:r>
            <a:r>
              <a:rPr lang="en-US" sz="1200" dirty="0" smtClean="0">
                <a:latin typeface="Century Gothic"/>
                <a:cs typeface="Century Gothic"/>
              </a:rPr>
              <a:t>. In </a:t>
            </a:r>
            <a:r>
              <a:rPr lang="en-US" sz="1200" dirty="0" err="1" smtClean="0">
                <a:latin typeface="Century Gothic"/>
                <a:cs typeface="Century Gothic"/>
              </a:rPr>
              <a:t>blandit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erat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eget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nulla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viveria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tempor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congue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Proin</a:t>
            </a:r>
            <a:r>
              <a:rPr lang="en-US" sz="1200" dirty="0" smtClean="0">
                <a:latin typeface="Century Gothic"/>
                <a:cs typeface="Century Gothic"/>
              </a:rPr>
              <a:t> ac </a:t>
            </a:r>
            <a:r>
              <a:rPr lang="en-US" sz="1200" dirty="0" err="1" smtClean="0">
                <a:latin typeface="Century Gothic"/>
                <a:cs typeface="Century Gothic"/>
              </a:rPr>
              <a:t>suscipit</a:t>
            </a:r>
            <a:r>
              <a:rPr lang="en-US" sz="1200" dirty="0" smtClean="0">
                <a:latin typeface="Century Gothic"/>
                <a:cs typeface="Century Gothic"/>
              </a:rPr>
              <a:t> diam. </a:t>
            </a:r>
            <a:r>
              <a:rPr lang="en-US" sz="1200" dirty="0" err="1" smtClean="0">
                <a:latin typeface="Century Gothic"/>
                <a:cs typeface="Century Gothic"/>
              </a:rPr>
              <a:t>Sed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elementum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nibh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vel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tincidunt</a:t>
            </a:r>
            <a:r>
              <a:rPr lang="en-US" sz="1200" dirty="0" smtClean="0">
                <a:latin typeface="Century Gothic"/>
                <a:cs typeface="Century Gothic"/>
              </a:rPr>
              <a:t>  dictum. </a:t>
            </a:r>
            <a:r>
              <a:rPr lang="en-US" sz="1200" dirty="0" err="1" smtClean="0">
                <a:latin typeface="Century Gothic"/>
                <a:cs typeface="Century Gothic"/>
              </a:rPr>
              <a:t>Nullam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pellentesque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nisl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leo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latin typeface="Century Gothic"/>
                <a:cs typeface="Century Gothic"/>
              </a:rPr>
              <a:t>ut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hendrerit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erat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aliquet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eu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endParaRPr lang="en-US" sz="1200" dirty="0">
              <a:latin typeface="Century Gothic"/>
              <a:cs typeface="Century Gothic"/>
            </a:endParaRPr>
          </a:p>
        </p:txBody>
      </p:sp>
      <p:sp>
        <p:nvSpPr>
          <p:cNvPr id="6" name="Content Placeholder 12"/>
          <p:cNvSpPr txBox="1">
            <a:spLocks/>
          </p:cNvSpPr>
          <p:nvPr/>
        </p:nvSpPr>
        <p:spPr>
          <a:xfrm>
            <a:off x="4728825" y="1714096"/>
            <a:ext cx="3964003" cy="4404041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Curabitur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ante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odio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porta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ac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accumsan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nec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varius</a:t>
            </a:r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>
              <a:spcAft>
                <a:spcPts val="300"/>
              </a:spcAft>
            </a:pP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at est.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Pellentesque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elementum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sem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ut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ipsum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teus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,</a:t>
            </a:r>
          </a:p>
          <a:p>
            <a:pPr>
              <a:spcAft>
                <a:spcPts val="300"/>
              </a:spcAft>
            </a:pP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sit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amet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ultricies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orci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egestas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. Nam nisi ligula,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posuere</a:t>
            </a:r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>
              <a:spcAft>
                <a:spcPts val="300"/>
              </a:spcAft>
            </a:pP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sed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lacus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eu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porttitor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condimentum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ipsum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Fusce</a:t>
            </a:r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>
              <a:spcAft>
                <a:spcPts val="300"/>
              </a:spcAft>
            </a:pP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lacinia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magna id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suscipit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aliquet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Suspendisse</a:t>
            </a:r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>
              <a:spcAft>
                <a:spcPts val="300"/>
              </a:spcAft>
            </a:pP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bibendum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justo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risus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quis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adipiscing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turpis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vehicula</a:t>
            </a:r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>
              <a:spcAft>
                <a:spcPts val="300"/>
              </a:spcAft>
            </a:pP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egestas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Sed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sodales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felis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mattis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placerat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dolor in,</a:t>
            </a:r>
          </a:p>
          <a:p>
            <a:pPr>
              <a:spcAft>
                <a:spcPts val="300"/>
              </a:spcAft>
            </a:pP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porttitor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justo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Nullam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vulputate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ultrices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ultricieseta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.</a:t>
            </a:r>
          </a:p>
          <a:p>
            <a:pPr>
              <a:spcAft>
                <a:spcPts val="300"/>
              </a:spcAft>
            </a:pP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rutrum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malesuada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nulla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, at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sodales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est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faucibus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quis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.</a:t>
            </a:r>
          </a:p>
          <a:p>
            <a:pPr>
              <a:spcAft>
                <a:spcPts val="300"/>
              </a:spcAft>
            </a:pP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Nullam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pellentesque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nisl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leo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ut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hendrerit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erat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risus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et</a:t>
            </a:r>
          </a:p>
          <a:p>
            <a:pPr>
              <a:spcAft>
                <a:spcPts val="300"/>
              </a:spcAft>
            </a:pP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erat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aliquet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eu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Nunc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gravida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egestas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ligula,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eget</a:t>
            </a:r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>
              <a:spcAft>
                <a:spcPts val="300"/>
              </a:spcAft>
            </a:pP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eleifend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lectus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placerat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vel.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Pellentesque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scelerise</a:t>
            </a:r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>
              <a:spcAft>
                <a:spcPts val="300"/>
              </a:spcAft>
            </a:pP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bibendum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eros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Proin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sagittis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lacus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sodales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ante</a:t>
            </a:r>
          </a:p>
          <a:p>
            <a:pPr>
              <a:spcAft>
                <a:spcPts val="300"/>
              </a:spcAft>
            </a:pP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suscipit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bibendum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. </a:t>
            </a:r>
            <a:endParaRPr lang="en-US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7" name="Text Placeholder 13"/>
          <p:cNvSpPr txBox="1">
            <a:spLocks/>
          </p:cNvSpPr>
          <p:nvPr/>
        </p:nvSpPr>
        <p:spPr>
          <a:xfrm>
            <a:off x="457200" y="476250"/>
            <a:ext cx="8235950" cy="94953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0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LOREM IPSUM DOLOR SIT AMET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entury Gothic"/>
                <a:cs typeface="Century Gothic"/>
              </a:rPr>
              <a:t>CONSECTETUR ADIPISCING</a:t>
            </a:r>
          </a:p>
          <a:p>
            <a:pPr algn="l"/>
            <a:endParaRPr lang="en-US" sz="30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183479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11"/>
          <p:cNvSpPr txBox="1">
            <a:spLocks/>
          </p:cNvSpPr>
          <p:nvPr/>
        </p:nvSpPr>
        <p:spPr>
          <a:xfrm>
            <a:off x="4748903" y="1722122"/>
            <a:ext cx="3964003" cy="4404041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Lorem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ipsum</a:t>
            </a:r>
            <a:r>
              <a:rPr lang="en-US" sz="1200" dirty="0" smtClean="0">
                <a:latin typeface="Century Gothic"/>
                <a:cs typeface="Century Gothic"/>
              </a:rPr>
              <a:t> dolor sit </a:t>
            </a:r>
            <a:r>
              <a:rPr lang="en-US" sz="1200" dirty="0" err="1" smtClean="0">
                <a:latin typeface="Century Gothic"/>
                <a:cs typeface="Century Gothic"/>
              </a:rPr>
              <a:t>amet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latin typeface="Century Gothic"/>
                <a:cs typeface="Century Gothic"/>
              </a:rPr>
              <a:t>consectetur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adipiscing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elit</a:t>
            </a:r>
            <a:r>
              <a:rPr lang="en-US" sz="1200" dirty="0" smtClean="0">
                <a:latin typeface="Century Gothic"/>
                <a:cs typeface="Century Gothic"/>
              </a:rPr>
              <a:t>. In </a:t>
            </a:r>
            <a:r>
              <a:rPr lang="en-US" sz="1200" dirty="0" err="1" smtClean="0">
                <a:latin typeface="Century Gothic"/>
                <a:cs typeface="Century Gothic"/>
              </a:rPr>
              <a:t>blandit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erat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eget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nulla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tempor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congue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Proin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smtClean="0">
                <a:latin typeface="Century Gothic"/>
                <a:cs typeface="Century Gothic"/>
              </a:rPr>
              <a:t>ac </a:t>
            </a:r>
            <a:r>
              <a:rPr lang="en-US" sz="1200" dirty="0" err="1" smtClean="0">
                <a:latin typeface="Century Gothic"/>
                <a:cs typeface="Century Gothic"/>
              </a:rPr>
              <a:t>suscipit</a:t>
            </a:r>
            <a:r>
              <a:rPr lang="en-US" sz="1200" dirty="0" smtClean="0">
                <a:latin typeface="Century Gothic"/>
                <a:cs typeface="Century Gothic"/>
              </a:rPr>
              <a:t> diam. </a:t>
            </a:r>
            <a:r>
              <a:rPr lang="en-US" sz="1200" dirty="0" err="1" smtClean="0">
                <a:latin typeface="Century Gothic"/>
                <a:cs typeface="Century Gothic"/>
              </a:rPr>
              <a:t>Sed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elementum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nibh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vel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tincidunt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smtClean="0">
                <a:latin typeface="Century Gothic"/>
                <a:cs typeface="Century Gothic"/>
              </a:rPr>
              <a:t>dictum. </a:t>
            </a:r>
            <a:r>
              <a:rPr lang="en-US" sz="1200" dirty="0" err="1" smtClean="0">
                <a:latin typeface="Century Gothic"/>
                <a:cs typeface="Century Gothic"/>
              </a:rPr>
              <a:t>Nullam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pellentesque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nisl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leo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latin typeface="Century Gothic"/>
                <a:cs typeface="Century Gothic"/>
              </a:rPr>
              <a:t>ut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hendrerit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erat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aliquet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eu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Nunc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gravida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egestas</a:t>
            </a:r>
            <a:r>
              <a:rPr lang="en-US" sz="1200" dirty="0" smtClean="0">
                <a:latin typeface="Century Gothic"/>
                <a:cs typeface="Century Gothic"/>
              </a:rPr>
              <a:t> ligula, </a:t>
            </a:r>
            <a:r>
              <a:rPr lang="en-US" sz="1200" dirty="0" err="1" smtClean="0">
                <a:latin typeface="Century Gothic"/>
                <a:cs typeface="Century Gothic"/>
              </a:rPr>
              <a:t>eget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eleifend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lectus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placerat</a:t>
            </a:r>
            <a:r>
              <a:rPr lang="en-US" sz="1200" dirty="0" smtClean="0">
                <a:latin typeface="Century Gothic"/>
                <a:cs typeface="Century Gothic"/>
              </a:rPr>
              <a:t> vel. </a:t>
            </a:r>
            <a:r>
              <a:rPr lang="en-US" sz="1200" dirty="0" err="1" smtClean="0">
                <a:latin typeface="Century Gothic"/>
                <a:cs typeface="Century Gothic"/>
              </a:rPr>
              <a:t>Pellentesque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scelerise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bibendum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eros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Proin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sagittis</a:t>
            </a:r>
            <a:r>
              <a:rPr lang="en-US" sz="1200" dirty="0" smtClean="0">
                <a:latin typeface="Century Gothic"/>
                <a:cs typeface="Century Gothic"/>
              </a:rPr>
              <a:t> lacus </a:t>
            </a:r>
            <a:r>
              <a:rPr lang="en-US" sz="1200" dirty="0" err="1" smtClean="0">
                <a:latin typeface="Century Gothic"/>
                <a:cs typeface="Century Gothic"/>
              </a:rPr>
              <a:t>sodales</a:t>
            </a:r>
            <a:r>
              <a:rPr lang="en-US" sz="1200" dirty="0" smtClean="0">
                <a:latin typeface="Century Gothic"/>
                <a:cs typeface="Century Gothic"/>
              </a:rPr>
              <a:t> ante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suscipit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bibendum</a:t>
            </a:r>
            <a:r>
              <a:rPr lang="en-US" sz="1200" dirty="0" smtClean="0">
                <a:latin typeface="Century Gothic"/>
                <a:cs typeface="Century Gothic"/>
              </a:rPr>
              <a:t>. Maecenas in </a:t>
            </a:r>
            <a:r>
              <a:rPr lang="en-US" sz="1200" dirty="0" err="1" smtClean="0">
                <a:latin typeface="Century Gothic"/>
                <a:cs typeface="Century Gothic"/>
              </a:rPr>
              <a:t>neque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iaculis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auctor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ipsum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eu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latin typeface="Century Gothic"/>
                <a:cs typeface="Century Gothic"/>
              </a:rPr>
              <a:t>vulputate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massa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Quisque</a:t>
            </a:r>
            <a:r>
              <a:rPr lang="en-US" sz="1200" dirty="0" smtClean="0">
                <a:latin typeface="Century Gothic"/>
                <a:cs typeface="Century Gothic"/>
              </a:rPr>
              <a:t> et </a:t>
            </a:r>
            <a:r>
              <a:rPr lang="en-US" sz="1200" dirty="0" err="1" smtClean="0">
                <a:latin typeface="Century Gothic"/>
                <a:cs typeface="Century Gothic"/>
              </a:rPr>
              <a:t>enim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arcu</a:t>
            </a:r>
            <a:r>
              <a:rPr lang="en-US" sz="1200" dirty="0" smtClean="0">
                <a:latin typeface="Century Gothic"/>
                <a:cs typeface="Century Gothic"/>
              </a:rPr>
              <a:t> tempus </a:t>
            </a:r>
            <a:r>
              <a:rPr lang="en-US" sz="1200" dirty="0" err="1" smtClean="0">
                <a:latin typeface="Century Gothic"/>
                <a:cs typeface="Century Gothic"/>
              </a:rPr>
              <a:t>consectetur</a:t>
            </a:r>
            <a:r>
              <a:rPr lang="en-US" sz="1200" dirty="0" smtClean="0">
                <a:latin typeface="Century Gothic"/>
                <a:cs typeface="Century Gothic"/>
              </a:rPr>
              <a:t> non a </a:t>
            </a:r>
            <a:r>
              <a:rPr lang="en-US" sz="1200" dirty="0" err="1" smtClean="0">
                <a:latin typeface="Century Gothic"/>
                <a:cs typeface="Century Gothic"/>
              </a:rPr>
              <a:t>felis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Vivamus</a:t>
            </a:r>
            <a:r>
              <a:rPr lang="en-US" sz="1200" dirty="0" smtClean="0">
                <a:latin typeface="Century Gothic"/>
                <a:cs typeface="Century Gothic"/>
              </a:rPr>
              <a:t> temp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viverra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pharetra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Fusce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tincidunt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eros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scelerisque</a:t>
            </a:r>
            <a:r>
              <a:rPr lang="en-US" sz="1200" dirty="0" smtClean="0">
                <a:latin typeface="Century Gothic"/>
                <a:cs typeface="Century Gothic"/>
              </a:rPr>
              <a:t> mi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adipiscing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gravida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Nullam</a:t>
            </a:r>
            <a:r>
              <a:rPr lang="en-US" sz="1200" dirty="0" smtClean="0">
                <a:latin typeface="Century Gothic"/>
                <a:cs typeface="Century Gothic"/>
              </a:rPr>
              <a:t> in </a:t>
            </a:r>
            <a:r>
              <a:rPr lang="en-US" sz="1200" dirty="0" err="1" smtClean="0">
                <a:latin typeface="Century Gothic"/>
                <a:cs typeface="Century Gothic"/>
              </a:rPr>
              <a:t>augue</a:t>
            </a:r>
            <a:r>
              <a:rPr lang="en-US" sz="1200" dirty="0" smtClean="0">
                <a:latin typeface="Century Gothic"/>
                <a:cs typeface="Century Gothic"/>
              </a:rPr>
              <a:t> non </a:t>
            </a:r>
            <a:r>
              <a:rPr lang="en-US" sz="1200" dirty="0" err="1" smtClean="0">
                <a:latin typeface="Century Gothic"/>
                <a:cs typeface="Century Gothic"/>
              </a:rPr>
              <a:t>justo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blait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aliquam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eget</a:t>
            </a:r>
            <a:r>
              <a:rPr lang="en-US" sz="1200" dirty="0" smtClean="0">
                <a:latin typeface="Century Gothic"/>
                <a:cs typeface="Century Gothic"/>
              </a:rPr>
              <a:t> a ligula. </a:t>
            </a:r>
            <a:r>
              <a:rPr lang="en-US" sz="1200" dirty="0" err="1" smtClean="0">
                <a:latin typeface="Century Gothic"/>
                <a:cs typeface="Century Gothic"/>
              </a:rPr>
              <a:t>Lorem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ipsum</a:t>
            </a:r>
            <a:r>
              <a:rPr lang="en-US" sz="1200" dirty="0" smtClean="0">
                <a:latin typeface="Century Gothic"/>
                <a:cs typeface="Century Gothic"/>
              </a:rPr>
              <a:t> dolor sit </a:t>
            </a:r>
            <a:r>
              <a:rPr lang="en-US" sz="1200" dirty="0" err="1" smtClean="0">
                <a:latin typeface="Century Gothic"/>
                <a:cs typeface="Century Gothic"/>
              </a:rPr>
              <a:t>amet</a:t>
            </a:r>
            <a:r>
              <a:rPr lang="en-US" sz="1200" dirty="0" smtClean="0"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consectetur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adipiscing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elit</a:t>
            </a:r>
            <a:r>
              <a:rPr lang="en-US" sz="1200" dirty="0" smtClean="0">
                <a:latin typeface="Century Gothic"/>
                <a:cs typeface="Century Gothic"/>
              </a:rPr>
              <a:t>. In </a:t>
            </a:r>
            <a:r>
              <a:rPr lang="en-US" sz="1200" dirty="0" err="1" smtClean="0">
                <a:latin typeface="Century Gothic"/>
                <a:cs typeface="Century Gothic"/>
              </a:rPr>
              <a:t>blandit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erat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eget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nulla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viveria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tempor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congue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Proin</a:t>
            </a:r>
            <a:r>
              <a:rPr lang="en-US" sz="1200" dirty="0" smtClean="0">
                <a:latin typeface="Century Gothic"/>
                <a:cs typeface="Century Gothic"/>
              </a:rPr>
              <a:t> ac </a:t>
            </a:r>
            <a:r>
              <a:rPr lang="en-US" sz="1200" dirty="0" err="1" smtClean="0">
                <a:latin typeface="Century Gothic"/>
                <a:cs typeface="Century Gothic"/>
              </a:rPr>
              <a:t>suscipit</a:t>
            </a:r>
            <a:r>
              <a:rPr lang="en-US" sz="1200" dirty="0" smtClean="0">
                <a:latin typeface="Century Gothic"/>
                <a:cs typeface="Century Gothic"/>
              </a:rPr>
              <a:t> diam. </a:t>
            </a:r>
            <a:r>
              <a:rPr lang="en-US" sz="1200" dirty="0" err="1" smtClean="0">
                <a:latin typeface="Century Gothic"/>
                <a:cs typeface="Century Gothic"/>
              </a:rPr>
              <a:t>Sed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elementum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nibh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vel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tincidunt</a:t>
            </a:r>
            <a:r>
              <a:rPr lang="en-US" sz="1200" dirty="0" smtClean="0">
                <a:latin typeface="Century Gothic"/>
                <a:cs typeface="Century Gothic"/>
              </a:rPr>
              <a:t>  dictum. </a:t>
            </a:r>
            <a:r>
              <a:rPr lang="en-US" sz="1200" dirty="0" err="1" smtClean="0">
                <a:latin typeface="Century Gothic"/>
                <a:cs typeface="Century Gothic"/>
              </a:rPr>
              <a:t>Nullam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pellentesque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nisl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leo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latin typeface="Century Gothic"/>
                <a:cs typeface="Century Gothic"/>
              </a:rPr>
              <a:t>ut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hendrerit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erat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aliquet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eu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endParaRPr lang="en-US" sz="1200" dirty="0">
              <a:latin typeface="Century Gothic"/>
              <a:cs typeface="Century Gothic"/>
            </a:endParaRPr>
          </a:p>
        </p:txBody>
      </p:sp>
      <p:sp>
        <p:nvSpPr>
          <p:cNvPr id="24" name="Text Placeholder 13"/>
          <p:cNvSpPr txBox="1">
            <a:spLocks/>
          </p:cNvSpPr>
          <p:nvPr/>
        </p:nvSpPr>
        <p:spPr>
          <a:xfrm>
            <a:off x="457200" y="1641206"/>
            <a:ext cx="3964003" cy="949538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3500" b="1" dirty="0" smtClean="0">
                <a:latin typeface="Century Gothic"/>
                <a:cs typeface="Century Gothic"/>
              </a:rPr>
              <a:t>LOREM IPSUM DOLOR SIT</a:t>
            </a:r>
            <a:endParaRPr lang="en-US" sz="3500" b="1" dirty="0">
              <a:latin typeface="Century Gothic"/>
              <a:cs typeface="Century Gothic"/>
            </a:endParaRPr>
          </a:p>
        </p:txBody>
      </p:sp>
      <p:sp>
        <p:nvSpPr>
          <p:cNvPr id="25" name="Text Placeholder 13"/>
          <p:cNvSpPr txBox="1">
            <a:spLocks/>
          </p:cNvSpPr>
          <p:nvPr/>
        </p:nvSpPr>
        <p:spPr>
          <a:xfrm>
            <a:off x="457200" y="2967708"/>
            <a:ext cx="3964003" cy="949538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400" i="1" dirty="0" smtClean="0">
                <a:latin typeface="Century Gothic"/>
                <a:cs typeface="Century Gothic"/>
              </a:rPr>
              <a:t>LOREM IPSUM DOLOR SIT AMET</a:t>
            </a:r>
            <a:endParaRPr lang="en-US" sz="1400" i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9085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13"/>
          <p:cNvSpPr txBox="1">
            <a:spLocks/>
          </p:cNvSpPr>
          <p:nvPr/>
        </p:nvSpPr>
        <p:spPr>
          <a:xfrm>
            <a:off x="457200" y="476250"/>
            <a:ext cx="8235950" cy="949538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3000" b="1" dirty="0" smtClean="0">
                <a:latin typeface="Century Gothic"/>
                <a:cs typeface="Century Gothic"/>
              </a:rPr>
              <a:t>LOREM IPSUM DOLOR SIT AMET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entury Gothic"/>
                <a:cs typeface="Century Gothic"/>
              </a:rPr>
              <a:t>CONSECTETUR ADIPISCING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22" name="Content Placeholder 11"/>
          <p:cNvSpPr txBox="1">
            <a:spLocks/>
          </p:cNvSpPr>
          <p:nvPr/>
        </p:nvSpPr>
        <p:spPr>
          <a:xfrm>
            <a:off x="457200" y="1722122"/>
            <a:ext cx="3964003" cy="4404041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Lorem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ipsum</a:t>
            </a:r>
            <a:r>
              <a:rPr lang="en-US" sz="1200" dirty="0" smtClean="0">
                <a:latin typeface="Century Gothic"/>
                <a:cs typeface="Century Gothic"/>
              </a:rPr>
              <a:t> dolor sit </a:t>
            </a:r>
            <a:r>
              <a:rPr lang="en-US" sz="1200" dirty="0" err="1" smtClean="0">
                <a:latin typeface="Century Gothic"/>
                <a:cs typeface="Century Gothic"/>
              </a:rPr>
              <a:t>amet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latin typeface="Century Gothic"/>
                <a:cs typeface="Century Gothic"/>
              </a:rPr>
              <a:t>consectetur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adipiscing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elit</a:t>
            </a:r>
            <a:r>
              <a:rPr lang="en-US" sz="1200" dirty="0" smtClean="0">
                <a:latin typeface="Century Gothic"/>
                <a:cs typeface="Century Gothic"/>
              </a:rPr>
              <a:t>. In </a:t>
            </a:r>
            <a:r>
              <a:rPr lang="en-US" sz="1200" dirty="0" err="1" smtClean="0">
                <a:latin typeface="Century Gothic"/>
                <a:cs typeface="Century Gothic"/>
              </a:rPr>
              <a:t>blandit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erat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eget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nulla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tempor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congue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Proin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smtClean="0">
                <a:latin typeface="Century Gothic"/>
                <a:cs typeface="Century Gothic"/>
              </a:rPr>
              <a:t>ac </a:t>
            </a:r>
            <a:r>
              <a:rPr lang="en-US" sz="1200" dirty="0" err="1" smtClean="0">
                <a:latin typeface="Century Gothic"/>
                <a:cs typeface="Century Gothic"/>
              </a:rPr>
              <a:t>suscipit</a:t>
            </a:r>
            <a:r>
              <a:rPr lang="en-US" sz="1200" dirty="0" smtClean="0">
                <a:latin typeface="Century Gothic"/>
                <a:cs typeface="Century Gothic"/>
              </a:rPr>
              <a:t> diam. </a:t>
            </a:r>
            <a:r>
              <a:rPr lang="en-US" sz="1200" dirty="0" err="1" smtClean="0">
                <a:latin typeface="Century Gothic"/>
                <a:cs typeface="Century Gothic"/>
              </a:rPr>
              <a:t>Sed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elementum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nibh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vel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tincidunt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smtClean="0">
                <a:latin typeface="Century Gothic"/>
                <a:cs typeface="Century Gothic"/>
              </a:rPr>
              <a:t>dictum. </a:t>
            </a:r>
            <a:r>
              <a:rPr lang="en-US" sz="1200" dirty="0" err="1" smtClean="0">
                <a:latin typeface="Century Gothic"/>
                <a:cs typeface="Century Gothic"/>
              </a:rPr>
              <a:t>Nullam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pellentesque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nisl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leo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latin typeface="Century Gothic"/>
                <a:cs typeface="Century Gothic"/>
              </a:rPr>
              <a:t>ut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hendrerit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erat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aliquet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eu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Nunc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gravida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egestas</a:t>
            </a:r>
            <a:r>
              <a:rPr lang="en-US" sz="1200" dirty="0" smtClean="0">
                <a:latin typeface="Century Gothic"/>
                <a:cs typeface="Century Gothic"/>
              </a:rPr>
              <a:t> ligula, </a:t>
            </a:r>
            <a:r>
              <a:rPr lang="en-US" sz="1200" dirty="0" err="1" smtClean="0">
                <a:latin typeface="Century Gothic"/>
                <a:cs typeface="Century Gothic"/>
              </a:rPr>
              <a:t>eget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eleifend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lectus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placerat</a:t>
            </a:r>
            <a:r>
              <a:rPr lang="en-US" sz="1200" dirty="0" smtClean="0">
                <a:latin typeface="Century Gothic"/>
                <a:cs typeface="Century Gothic"/>
              </a:rPr>
              <a:t> vel. </a:t>
            </a:r>
            <a:r>
              <a:rPr lang="en-US" sz="1200" dirty="0" err="1" smtClean="0">
                <a:latin typeface="Century Gothic"/>
                <a:cs typeface="Century Gothic"/>
              </a:rPr>
              <a:t>Pellentesque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scelerise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bibendum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eros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Proin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sagittis</a:t>
            </a:r>
            <a:r>
              <a:rPr lang="en-US" sz="1200" dirty="0" smtClean="0">
                <a:latin typeface="Century Gothic"/>
                <a:cs typeface="Century Gothic"/>
              </a:rPr>
              <a:t> lacus </a:t>
            </a:r>
            <a:r>
              <a:rPr lang="en-US" sz="1200" dirty="0" err="1" smtClean="0">
                <a:latin typeface="Century Gothic"/>
                <a:cs typeface="Century Gothic"/>
              </a:rPr>
              <a:t>sodales</a:t>
            </a:r>
            <a:r>
              <a:rPr lang="en-US" sz="1200" dirty="0" smtClean="0">
                <a:latin typeface="Century Gothic"/>
                <a:cs typeface="Century Gothic"/>
              </a:rPr>
              <a:t> ante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suscipit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bibendum</a:t>
            </a:r>
            <a:r>
              <a:rPr lang="en-US" sz="1200" dirty="0" smtClean="0">
                <a:latin typeface="Century Gothic"/>
                <a:cs typeface="Century Gothic"/>
              </a:rPr>
              <a:t>. Maecenas in </a:t>
            </a:r>
            <a:r>
              <a:rPr lang="en-US" sz="1200" dirty="0" err="1" smtClean="0">
                <a:latin typeface="Century Gothic"/>
                <a:cs typeface="Century Gothic"/>
              </a:rPr>
              <a:t>neque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iaculis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auctor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ipsum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eu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latin typeface="Century Gothic"/>
                <a:cs typeface="Century Gothic"/>
              </a:rPr>
              <a:t>vulputate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massa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Quisque</a:t>
            </a:r>
            <a:r>
              <a:rPr lang="en-US" sz="1200" dirty="0" smtClean="0">
                <a:latin typeface="Century Gothic"/>
                <a:cs typeface="Century Gothic"/>
              </a:rPr>
              <a:t> et </a:t>
            </a:r>
            <a:r>
              <a:rPr lang="en-US" sz="1200" dirty="0" err="1" smtClean="0">
                <a:latin typeface="Century Gothic"/>
                <a:cs typeface="Century Gothic"/>
              </a:rPr>
              <a:t>enim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arcu</a:t>
            </a:r>
            <a:r>
              <a:rPr lang="en-US" sz="1200" dirty="0" smtClean="0">
                <a:latin typeface="Century Gothic"/>
                <a:cs typeface="Century Gothic"/>
              </a:rPr>
              <a:t> tempus </a:t>
            </a:r>
            <a:r>
              <a:rPr lang="en-US" sz="1200" dirty="0" err="1" smtClean="0">
                <a:latin typeface="Century Gothic"/>
                <a:cs typeface="Century Gothic"/>
              </a:rPr>
              <a:t>consectetur</a:t>
            </a:r>
            <a:r>
              <a:rPr lang="en-US" sz="1200" dirty="0" smtClean="0">
                <a:latin typeface="Century Gothic"/>
                <a:cs typeface="Century Gothic"/>
              </a:rPr>
              <a:t> non a </a:t>
            </a:r>
            <a:r>
              <a:rPr lang="en-US" sz="1200" dirty="0" err="1" smtClean="0">
                <a:latin typeface="Century Gothic"/>
                <a:cs typeface="Century Gothic"/>
              </a:rPr>
              <a:t>felis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Vivamus</a:t>
            </a:r>
            <a:r>
              <a:rPr lang="en-US" sz="1200" dirty="0" smtClean="0">
                <a:latin typeface="Century Gothic"/>
                <a:cs typeface="Century Gothic"/>
              </a:rPr>
              <a:t> temp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viverra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pharetra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Fusce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tincidunt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eros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scelerisque</a:t>
            </a:r>
            <a:r>
              <a:rPr lang="en-US" sz="1200" dirty="0" smtClean="0">
                <a:latin typeface="Century Gothic"/>
                <a:cs typeface="Century Gothic"/>
              </a:rPr>
              <a:t> mi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adipiscing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gravida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Nullam</a:t>
            </a:r>
            <a:r>
              <a:rPr lang="en-US" sz="1200" dirty="0" smtClean="0">
                <a:latin typeface="Century Gothic"/>
                <a:cs typeface="Century Gothic"/>
              </a:rPr>
              <a:t> in </a:t>
            </a:r>
            <a:r>
              <a:rPr lang="en-US" sz="1200" dirty="0" err="1" smtClean="0">
                <a:latin typeface="Century Gothic"/>
                <a:cs typeface="Century Gothic"/>
              </a:rPr>
              <a:t>augue</a:t>
            </a:r>
            <a:r>
              <a:rPr lang="en-US" sz="1200" dirty="0" smtClean="0">
                <a:latin typeface="Century Gothic"/>
                <a:cs typeface="Century Gothic"/>
              </a:rPr>
              <a:t> non </a:t>
            </a:r>
            <a:r>
              <a:rPr lang="en-US" sz="1200" dirty="0" err="1" smtClean="0">
                <a:latin typeface="Century Gothic"/>
                <a:cs typeface="Century Gothic"/>
              </a:rPr>
              <a:t>justo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blait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aliquam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eget</a:t>
            </a:r>
            <a:r>
              <a:rPr lang="en-US" sz="1200" dirty="0" smtClean="0">
                <a:latin typeface="Century Gothic"/>
                <a:cs typeface="Century Gothic"/>
              </a:rPr>
              <a:t> a ligula. </a:t>
            </a:r>
            <a:r>
              <a:rPr lang="en-US" sz="1200" dirty="0" err="1" smtClean="0">
                <a:latin typeface="Century Gothic"/>
                <a:cs typeface="Century Gothic"/>
              </a:rPr>
              <a:t>Lorem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ipsum</a:t>
            </a:r>
            <a:r>
              <a:rPr lang="en-US" sz="1200" dirty="0" smtClean="0">
                <a:latin typeface="Century Gothic"/>
                <a:cs typeface="Century Gothic"/>
              </a:rPr>
              <a:t> dolor sit </a:t>
            </a:r>
            <a:r>
              <a:rPr lang="en-US" sz="1200" dirty="0" err="1" smtClean="0">
                <a:latin typeface="Century Gothic"/>
                <a:cs typeface="Century Gothic"/>
              </a:rPr>
              <a:t>amet</a:t>
            </a:r>
            <a:r>
              <a:rPr lang="en-US" sz="1200" dirty="0" smtClean="0"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consectetur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adipiscing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elit</a:t>
            </a:r>
            <a:r>
              <a:rPr lang="en-US" sz="1200" dirty="0" smtClean="0">
                <a:latin typeface="Century Gothic"/>
                <a:cs typeface="Century Gothic"/>
              </a:rPr>
              <a:t>. In </a:t>
            </a:r>
            <a:r>
              <a:rPr lang="en-US" sz="1200" dirty="0" err="1" smtClean="0">
                <a:latin typeface="Century Gothic"/>
                <a:cs typeface="Century Gothic"/>
              </a:rPr>
              <a:t>blandit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erat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eget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nulla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viveria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tempor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congue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latin typeface="Century Gothic"/>
                <a:cs typeface="Century Gothic"/>
              </a:rPr>
              <a:t>Proin</a:t>
            </a:r>
            <a:r>
              <a:rPr lang="en-US" sz="1200" dirty="0" smtClean="0">
                <a:latin typeface="Century Gothic"/>
                <a:cs typeface="Century Gothic"/>
              </a:rPr>
              <a:t> ac </a:t>
            </a:r>
            <a:r>
              <a:rPr lang="en-US" sz="1200" dirty="0" err="1" smtClean="0">
                <a:latin typeface="Century Gothic"/>
                <a:cs typeface="Century Gothic"/>
              </a:rPr>
              <a:t>suscipit</a:t>
            </a:r>
            <a:r>
              <a:rPr lang="en-US" sz="1200" dirty="0" smtClean="0">
                <a:latin typeface="Century Gothic"/>
                <a:cs typeface="Century Gothic"/>
              </a:rPr>
              <a:t> diam. </a:t>
            </a:r>
            <a:r>
              <a:rPr lang="en-US" sz="1200" dirty="0" err="1" smtClean="0">
                <a:latin typeface="Century Gothic"/>
                <a:cs typeface="Century Gothic"/>
              </a:rPr>
              <a:t>Sed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elementum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nibh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vel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tincidunt</a:t>
            </a:r>
            <a:r>
              <a:rPr lang="en-US" sz="1200" dirty="0" smtClean="0">
                <a:latin typeface="Century Gothic"/>
                <a:cs typeface="Century Gothic"/>
              </a:rPr>
              <a:t>  dictum. </a:t>
            </a:r>
            <a:r>
              <a:rPr lang="en-US" sz="1200" dirty="0" err="1" smtClean="0">
                <a:latin typeface="Century Gothic"/>
                <a:cs typeface="Century Gothic"/>
              </a:rPr>
              <a:t>Nullam</a:t>
            </a:r>
            <a:endParaRPr lang="en-US" sz="1200" dirty="0" smtClean="0">
              <a:latin typeface="Century Gothic"/>
              <a:cs typeface="Century Gothic"/>
            </a:endParaRP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1200" dirty="0" err="1" smtClean="0">
                <a:latin typeface="Century Gothic"/>
                <a:cs typeface="Century Gothic"/>
              </a:rPr>
              <a:t>pellentesque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nisl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leo</a:t>
            </a:r>
            <a:r>
              <a:rPr lang="en-US" sz="1200" dirty="0" smtClean="0"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latin typeface="Century Gothic"/>
                <a:cs typeface="Century Gothic"/>
              </a:rPr>
              <a:t>ut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hendrerit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erat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aliquet</a:t>
            </a:r>
            <a:r>
              <a:rPr lang="en-US" sz="1200" dirty="0" smtClean="0"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latin typeface="Century Gothic"/>
                <a:cs typeface="Century Gothic"/>
              </a:rPr>
              <a:t>eu</a:t>
            </a:r>
            <a:r>
              <a:rPr lang="en-US" sz="1200" dirty="0" smtClean="0">
                <a:latin typeface="Century Gothic"/>
                <a:cs typeface="Century Gothic"/>
              </a:rPr>
              <a:t>. </a:t>
            </a:r>
            <a:endParaRPr lang="en-US" sz="1200" dirty="0">
              <a:latin typeface="Century Gothic"/>
              <a:cs typeface="Century Gothic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735654" y="1722122"/>
            <a:ext cx="3936235" cy="2193995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735654" y="4216404"/>
            <a:ext cx="3936235" cy="2193995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7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4160" y="1349585"/>
            <a:ext cx="9171433" cy="138745"/>
            <a:chOff x="-24320" y="1226028"/>
            <a:chExt cx="9171433" cy="138745"/>
          </a:xfrm>
        </p:grpSpPr>
        <p:cxnSp>
          <p:nvCxnSpPr>
            <p:cNvPr id="4" name="Straight Connector 3"/>
            <p:cNvCxnSpPr/>
            <p:nvPr/>
          </p:nvCxnSpPr>
          <p:spPr>
            <a:xfrm rot="16200000">
              <a:off x="4561397" y="-322094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16200000">
              <a:off x="4561397" y="-3359689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-14160" y="2360957"/>
            <a:ext cx="9171433" cy="138745"/>
            <a:chOff x="-24320" y="2281539"/>
            <a:chExt cx="9171433" cy="138745"/>
          </a:xfrm>
        </p:grpSpPr>
        <p:cxnSp>
          <p:nvCxnSpPr>
            <p:cNvPr id="7" name="Straight Connector 6"/>
            <p:cNvCxnSpPr/>
            <p:nvPr/>
          </p:nvCxnSpPr>
          <p:spPr>
            <a:xfrm rot="16200000">
              <a:off x="4561397" y="-2165433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>
              <a:off x="4561397" y="-2304178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-14160" y="3372329"/>
            <a:ext cx="9171433" cy="138745"/>
            <a:chOff x="-24320" y="3337050"/>
            <a:chExt cx="9171433" cy="138745"/>
          </a:xfrm>
        </p:grpSpPr>
        <p:cxnSp>
          <p:nvCxnSpPr>
            <p:cNvPr id="10" name="Straight Connector 9"/>
            <p:cNvCxnSpPr/>
            <p:nvPr/>
          </p:nvCxnSpPr>
          <p:spPr>
            <a:xfrm rot="16200000">
              <a:off x="4561397" y="-1109922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>
              <a:off x="4561397" y="-1248667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-14160" y="4383701"/>
            <a:ext cx="9171433" cy="138746"/>
            <a:chOff x="-24320" y="4437717"/>
            <a:chExt cx="9171433" cy="138746"/>
          </a:xfrm>
        </p:grpSpPr>
        <p:cxnSp>
          <p:nvCxnSpPr>
            <p:cNvPr id="13" name="Straight Connector 12"/>
            <p:cNvCxnSpPr/>
            <p:nvPr/>
          </p:nvCxnSpPr>
          <p:spPr>
            <a:xfrm rot="16200000">
              <a:off x="4561397" y="-925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>
              <a:off x="4561397" y="-148000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-14160" y="5395074"/>
            <a:ext cx="9171433" cy="138745"/>
            <a:chOff x="-24320" y="5510161"/>
            <a:chExt cx="9171433" cy="138745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4561397" y="1063189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>
              <a:off x="4561397" y="924444"/>
              <a:ext cx="0" cy="9171433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5855238" y="-9144"/>
            <a:ext cx="307622" cy="6867144"/>
            <a:chOff x="4430240" y="-9144"/>
            <a:chExt cx="307622" cy="6867144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3007488" y="0"/>
            <a:ext cx="307622" cy="6867144"/>
            <a:chOff x="4430240" y="-9144"/>
            <a:chExt cx="307622" cy="6867144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443024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737862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/>
          <p:cNvCxnSpPr/>
          <p:nvPr/>
        </p:nvCxnSpPr>
        <p:spPr>
          <a:xfrm>
            <a:off x="467360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702988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>
            <a:off x="4563803" y="-4113331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>
            <a:off x="4563803" y="1816158"/>
            <a:ext cx="0" cy="9180577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itle 1"/>
          <p:cNvSpPr txBox="1">
            <a:spLocks/>
          </p:cNvSpPr>
          <p:nvPr/>
        </p:nvSpPr>
        <p:spPr>
          <a:xfrm>
            <a:off x="1991360" y="5699759"/>
            <a:ext cx="6711628" cy="6863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5500" dirty="0" smtClean="0">
                <a:solidFill>
                  <a:schemeClr val="bg1">
                    <a:lumMod val="75000"/>
                  </a:schemeClr>
                </a:solidFill>
                <a:latin typeface="Century Gothic"/>
                <a:cs typeface="Century Gothic"/>
              </a:rPr>
              <a:t>COLUMN</a:t>
            </a:r>
            <a:endParaRPr lang="en-US" sz="5500" dirty="0">
              <a:solidFill>
                <a:schemeClr val="bg1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433751" y="3856850"/>
            <a:ext cx="1903049" cy="219399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200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18069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1039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 txBox="1">
            <a:spLocks/>
          </p:cNvSpPr>
          <p:nvPr/>
        </p:nvSpPr>
        <p:spPr>
          <a:xfrm>
            <a:off x="466725" y="1428125"/>
            <a:ext cx="2540128" cy="1883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800" b="1" kern="1200" cap="all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 smtClean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lang="en-US" sz="2200" b="0" kern="1200" dirty="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LOREM IPSUM DOLOR SIT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3320953" y="1494964"/>
            <a:ext cx="2540128" cy="49181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Lorem ipsum dolor sit amet,</a:t>
            </a:r>
          </a:p>
          <a:p>
            <a:r>
              <a:rPr lang="en-US" smtClean="0"/>
              <a:t>consectetur adipiscing elit. In</a:t>
            </a:r>
          </a:p>
          <a:p>
            <a:r>
              <a:rPr lang="en-US" smtClean="0"/>
              <a:t>blandit erat eget nulla tempor</a:t>
            </a:r>
          </a:p>
          <a:p>
            <a:r>
              <a:rPr lang="en-US" smtClean="0"/>
              <a:t>congue. Proin ac suscipit diam.</a:t>
            </a:r>
          </a:p>
          <a:p>
            <a:r>
              <a:rPr lang="en-US" smtClean="0"/>
              <a:t>Sed elementum nibh vel tincidunt</a:t>
            </a:r>
          </a:p>
          <a:p>
            <a:r>
              <a:rPr lang="en-US" smtClean="0"/>
              <a:t>dictum. Nullam pellentesque nisl</a:t>
            </a:r>
          </a:p>
          <a:p>
            <a:r>
              <a:rPr lang="en-US" smtClean="0"/>
              <a:t>leo, ut hendrerit erat aliquet em</a:t>
            </a:r>
          </a:p>
          <a:p>
            <a:r>
              <a:rPr lang="en-US" smtClean="0"/>
              <a:t>eu. Nunc gravida egestas ligula,</a:t>
            </a:r>
          </a:p>
          <a:p>
            <a:r>
              <a:rPr lang="en-US" smtClean="0"/>
              <a:t>eget eleifend lectus placerat vel.</a:t>
            </a:r>
          </a:p>
          <a:p>
            <a:r>
              <a:rPr lang="en-US" smtClean="0"/>
              <a:t>Pellentesque sceler bendum eros.</a:t>
            </a:r>
          </a:p>
          <a:p>
            <a:r>
              <a:rPr lang="en-US" smtClean="0"/>
              <a:t>Proin sagittis lacus sodales ante</a:t>
            </a:r>
          </a:p>
          <a:p>
            <a:r>
              <a:rPr lang="en-US" smtClean="0"/>
              <a:t>suscipit bibenm. Maecenas in</a:t>
            </a:r>
          </a:p>
          <a:p>
            <a:r>
              <a:rPr lang="en-US" smtClean="0"/>
              <a:t>neque iaculis, auctor ipsum eu. </a:t>
            </a:r>
          </a:p>
          <a:p>
            <a:r>
              <a:rPr lang="en-US" smtClean="0"/>
              <a:t>Nam nisi ligula, posuere sed lacus</a:t>
            </a:r>
          </a:p>
          <a:p>
            <a:r>
              <a:rPr lang="en-US" smtClean="0"/>
              <a:t>eu, porttitor condimentum ipsum.</a:t>
            </a:r>
          </a:p>
          <a:p>
            <a:r>
              <a:rPr lang="en-US" smtClean="0"/>
              <a:t>Fusce lacinia magna id suscipit.</a:t>
            </a:r>
          </a:p>
          <a:p>
            <a:endParaRPr lang="en-US" dirty="0"/>
          </a:p>
        </p:txBody>
      </p:sp>
      <p:sp>
        <p:nvSpPr>
          <p:cNvPr id="9" name="Content Placeholder 11"/>
          <p:cNvSpPr txBox="1">
            <a:spLocks/>
          </p:cNvSpPr>
          <p:nvPr/>
        </p:nvSpPr>
        <p:spPr>
          <a:xfrm>
            <a:off x="6169025" y="1494964"/>
            <a:ext cx="2540128" cy="49181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0" indent="0" algn="l" defTabSz="457200" rtl="0" eaLnBrk="1" latinLnBrk="0" hangingPunct="1">
              <a:spcBef>
                <a:spcPts val="200"/>
              </a:spcBef>
              <a:spcAft>
                <a:spcPts val="4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Curabitur ante odio, porta ac</a:t>
            </a:r>
          </a:p>
          <a:p>
            <a:r>
              <a:rPr lang="en-US" smtClean="0"/>
              <a:t>accumsan nec, varius at est.</a:t>
            </a:r>
          </a:p>
          <a:p>
            <a:r>
              <a:rPr lang="en-US" smtClean="0"/>
              <a:t>Pellentesque elementum sem ut</a:t>
            </a:r>
          </a:p>
          <a:p>
            <a:r>
              <a:rPr lang="en-US" smtClean="0"/>
              <a:t>ipsum tempus, sit amet ultricies</a:t>
            </a:r>
          </a:p>
          <a:p>
            <a:r>
              <a:rPr lang="en-US" smtClean="0"/>
              <a:t>orci egestas. Nam nisi ligula,</a:t>
            </a:r>
          </a:p>
          <a:p>
            <a:r>
              <a:rPr lang="en-US" smtClean="0"/>
              <a:t>posuere sed lacus eu, porttitor</a:t>
            </a:r>
          </a:p>
          <a:p>
            <a:r>
              <a:rPr lang="en-US" smtClean="0"/>
              <a:t>condimentum ipsum. Fusce</a:t>
            </a:r>
          </a:p>
          <a:p>
            <a:r>
              <a:rPr lang="en-US" smtClean="0"/>
              <a:t>lacinia magna id suscipit aliquet.</a:t>
            </a:r>
          </a:p>
          <a:p>
            <a:r>
              <a:rPr lang="en-US" smtClean="0"/>
              <a:t>Suspendisse bibendum justo risus,</a:t>
            </a:r>
          </a:p>
          <a:p>
            <a:r>
              <a:rPr lang="en-US" smtClean="0"/>
              <a:t>quis adipiscing turpis vehicula</a:t>
            </a:r>
          </a:p>
          <a:p>
            <a:r>
              <a:rPr lang="en-US" smtClean="0"/>
              <a:t>sed sodales felis mattis. Proin ac</a:t>
            </a:r>
          </a:p>
          <a:p>
            <a:r>
              <a:rPr lang="en-US" smtClean="0"/>
              <a:t>suscipit diam. Sed elementum</a:t>
            </a:r>
          </a:p>
          <a:p>
            <a:r>
              <a:rPr lang="en-US" smtClean="0"/>
              <a:t>nibh vel tincidunt dictum. Nullam</a:t>
            </a:r>
          </a:p>
          <a:p>
            <a:r>
              <a:rPr lang="en-US" smtClean="0"/>
              <a:t>pellentesque nisl leo, ut hendrerit</a:t>
            </a:r>
          </a:p>
          <a:p>
            <a:r>
              <a:rPr lang="en-US" smtClean="0"/>
              <a:t>erat aliquet em eu.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7358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2807</Words>
  <Application>Microsoft Macintosh PowerPoint</Application>
  <PresentationFormat>On-screen Show (4:3)</PresentationFormat>
  <Paragraphs>360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Edelman12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Gerbino, Stephanie</dc:creator>
  <cp:lastModifiedBy>Nolan Haims</cp:lastModifiedBy>
  <cp:revision>82</cp:revision>
  <dcterms:created xsi:type="dcterms:W3CDTF">2014-03-10T00:58:58Z</dcterms:created>
  <dcterms:modified xsi:type="dcterms:W3CDTF">2014-03-27T20:43:59Z</dcterms:modified>
</cp:coreProperties>
</file>