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93" r:id="rId2"/>
    <p:sldId id="259" r:id="rId3"/>
    <p:sldId id="266" r:id="rId4"/>
    <p:sldId id="258" r:id="rId5"/>
    <p:sldId id="267" r:id="rId6"/>
    <p:sldId id="268" r:id="rId7"/>
    <p:sldId id="260" r:id="rId8"/>
    <p:sldId id="280" r:id="rId9"/>
    <p:sldId id="270" r:id="rId10"/>
    <p:sldId id="271" r:id="rId11"/>
    <p:sldId id="269" r:id="rId12"/>
    <p:sldId id="261" r:id="rId13"/>
    <p:sldId id="281" r:id="rId14"/>
    <p:sldId id="275" r:id="rId15"/>
    <p:sldId id="276" r:id="rId16"/>
    <p:sldId id="277" r:id="rId17"/>
    <p:sldId id="284" r:id="rId18"/>
    <p:sldId id="285" r:id="rId19"/>
    <p:sldId id="290" r:id="rId20"/>
    <p:sldId id="291" r:id="rId21"/>
    <p:sldId id="292" r:id="rId22"/>
    <p:sldId id="262" r:id="rId23"/>
    <p:sldId id="282" r:id="rId24"/>
    <p:sldId id="278" r:id="rId25"/>
    <p:sldId id="273" r:id="rId26"/>
    <p:sldId id="263" r:id="rId27"/>
    <p:sldId id="283" r:id="rId28"/>
    <p:sldId id="286" r:id="rId29"/>
    <p:sldId id="287" r:id="rId30"/>
    <p:sldId id="288" r:id="rId31"/>
    <p:sldId id="289" r:id="rId3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52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352" y="-138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66485-AE6C-D946-BAEA-8D57A55F8E31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2A703-D251-304F-B976-85B617908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1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2A703-D251-304F-B976-85B6179089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5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ree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 userDrawn="1"/>
        </p:nvGrpSpPr>
        <p:grpSpPr>
          <a:xfrm>
            <a:off x="4006537" y="0"/>
            <a:ext cx="304768" cy="6867144"/>
            <a:chOff x="6076134" y="0"/>
            <a:chExt cx="304768" cy="6867144"/>
          </a:xfrm>
        </p:grpSpPr>
        <p:cxnSp>
          <p:nvCxnSpPr>
            <p:cNvPr id="51" name="Straight Connector 50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 userDrawn="1"/>
        </p:nvGrpSpPr>
        <p:grpSpPr>
          <a:xfrm>
            <a:off x="7860642" y="0"/>
            <a:ext cx="304768" cy="6867144"/>
            <a:chOff x="6076134" y="0"/>
            <a:chExt cx="304768" cy="6867144"/>
          </a:xfrm>
        </p:grpSpPr>
        <p:cxnSp>
          <p:nvCxnSpPr>
            <p:cNvPr id="54" name="Straight Connector 53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 userDrawn="1"/>
        </p:nvGrpSpPr>
        <p:grpSpPr>
          <a:xfrm>
            <a:off x="0" y="1334912"/>
            <a:ext cx="12225528" cy="155223"/>
            <a:chOff x="-30550" y="1220274"/>
            <a:chExt cx="9180577" cy="155223"/>
          </a:xfrm>
        </p:grpSpPr>
        <p:cxnSp>
          <p:nvCxnSpPr>
            <p:cNvPr id="57" name="Straight Connector 56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 userDrawn="1"/>
        </p:nvGrpSpPr>
        <p:grpSpPr>
          <a:xfrm>
            <a:off x="0" y="2348089"/>
            <a:ext cx="12225528" cy="155223"/>
            <a:chOff x="-30550" y="1220274"/>
            <a:chExt cx="9180577" cy="155223"/>
          </a:xfrm>
        </p:grpSpPr>
        <p:cxnSp>
          <p:nvCxnSpPr>
            <p:cNvPr id="60" name="Straight Connector 59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 userDrawn="1"/>
        </p:nvGrpSpPr>
        <p:grpSpPr>
          <a:xfrm>
            <a:off x="0" y="3361266"/>
            <a:ext cx="12225528" cy="155223"/>
            <a:chOff x="-30550" y="1220274"/>
            <a:chExt cx="9180577" cy="155223"/>
          </a:xfrm>
        </p:grpSpPr>
        <p:cxnSp>
          <p:nvCxnSpPr>
            <p:cNvPr id="63" name="Straight Connector 62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 userDrawn="1"/>
        </p:nvGrpSpPr>
        <p:grpSpPr>
          <a:xfrm>
            <a:off x="0" y="4374443"/>
            <a:ext cx="12225528" cy="155223"/>
            <a:chOff x="-30550" y="1220274"/>
            <a:chExt cx="9180577" cy="155223"/>
          </a:xfrm>
        </p:grpSpPr>
        <p:cxnSp>
          <p:nvCxnSpPr>
            <p:cNvPr id="66" name="Straight Connector 65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 userDrawn="1"/>
        </p:nvGrpSpPr>
        <p:grpSpPr>
          <a:xfrm>
            <a:off x="0" y="5387620"/>
            <a:ext cx="12225528" cy="155223"/>
            <a:chOff x="-30550" y="1220274"/>
            <a:chExt cx="9180577" cy="155223"/>
          </a:xfrm>
        </p:grpSpPr>
        <p:cxnSp>
          <p:nvCxnSpPr>
            <p:cNvPr id="69" name="Straight Connector 68"/>
            <p:cNvCxnSpPr/>
            <p:nvPr/>
          </p:nvCxnSpPr>
          <p:spPr>
            <a:xfrm rot="16200000">
              <a:off x="4559739" y="-3370015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>
              <a:off x="4559739" y="-3214792"/>
              <a:ext cx="0" cy="9180577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361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ree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57200" y="-222827"/>
            <a:ext cx="11257548" cy="201168"/>
            <a:chOff x="457200" y="-9144"/>
            <a:chExt cx="11257548" cy="201168"/>
          </a:xfrm>
        </p:grpSpPr>
        <p:cxnSp>
          <p:nvCxnSpPr>
            <p:cNvPr id="6" name="Straight Connector 5"/>
            <p:cNvCxnSpPr/>
            <p:nvPr userDrawn="1"/>
          </p:nvCxnSpPr>
          <p:spPr>
            <a:xfrm rot="10800000">
              <a:off x="40065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>
            <a:xfrm rot="10800000">
              <a:off x="431130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rot="10800000">
              <a:off x="786064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rot="10800000">
              <a:off x="816541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 userDrawn="1"/>
        </p:nvGrpSpPr>
        <p:grpSpPr>
          <a:xfrm>
            <a:off x="-237873" y="476957"/>
            <a:ext cx="237815" cy="5923843"/>
            <a:chOff x="-36646" y="476957"/>
            <a:chExt cx="237815" cy="5923843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>
              <a:off x="100585" y="123432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>
              <a:off x="100585" y="138955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100585" y="224750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>
              <a:off x="100585" y="240272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>
              <a:off x="100585" y="326068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>
              <a:off x="100585" y="341590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>
              <a:off x="100585" y="427385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>
              <a:off x="100585" y="442908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>
              <a:off x="100585" y="528703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>
              <a:off x="100585" y="544225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 userDrawn="1"/>
        </p:nvGrpSpPr>
        <p:grpSpPr>
          <a:xfrm>
            <a:off x="457200" y="6887562"/>
            <a:ext cx="11257548" cy="201168"/>
            <a:chOff x="457200" y="-9144"/>
            <a:chExt cx="11257548" cy="201168"/>
          </a:xfrm>
        </p:grpSpPr>
        <p:cxnSp>
          <p:nvCxnSpPr>
            <p:cNvPr id="26" name="Straight Connector 25"/>
            <p:cNvCxnSpPr/>
            <p:nvPr userDrawn="1"/>
          </p:nvCxnSpPr>
          <p:spPr>
            <a:xfrm rot="10800000">
              <a:off x="40065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10800000">
              <a:off x="431130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10800000">
              <a:off x="786064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10800000">
              <a:off x="816541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 userDrawn="1"/>
        </p:nvGrpSpPr>
        <p:grpSpPr>
          <a:xfrm>
            <a:off x="12219908" y="476957"/>
            <a:ext cx="237815" cy="5923843"/>
            <a:chOff x="-36646" y="476957"/>
            <a:chExt cx="237815" cy="5923843"/>
          </a:xfrm>
        </p:grpSpPr>
        <p:cxnSp>
          <p:nvCxnSpPr>
            <p:cNvPr id="33" name="Straight Connector 32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>
              <a:off x="100585" y="123432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>
              <a:off x="100585" y="138955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>
              <a:off x="100585" y="224750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>
              <a:off x="100585" y="240272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100585" y="326068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>
              <a:off x="100585" y="341590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>
              <a:off x="100585" y="427385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>
              <a:off x="100585" y="442908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>
              <a:off x="100585" y="528703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>
              <a:off x="100585" y="544225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9235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ur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86" name="Straight Connector 85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 userDrawn="1"/>
        </p:nvGrpSpPr>
        <p:grpSpPr>
          <a:xfrm>
            <a:off x="3043011" y="0"/>
            <a:ext cx="304768" cy="6867144"/>
            <a:chOff x="6076134" y="0"/>
            <a:chExt cx="304768" cy="6867144"/>
          </a:xfrm>
        </p:grpSpPr>
        <p:cxnSp>
          <p:nvCxnSpPr>
            <p:cNvPr id="91" name="Straight Connector 90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 userDrawn="1"/>
        </p:nvGrpSpPr>
        <p:grpSpPr>
          <a:xfrm>
            <a:off x="5933590" y="0"/>
            <a:ext cx="304768" cy="6867144"/>
            <a:chOff x="6076134" y="0"/>
            <a:chExt cx="304768" cy="6867144"/>
          </a:xfrm>
        </p:grpSpPr>
        <p:cxnSp>
          <p:nvCxnSpPr>
            <p:cNvPr id="94" name="Straight Connector 93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 userDrawn="1"/>
        </p:nvGrpSpPr>
        <p:grpSpPr>
          <a:xfrm>
            <a:off x="8824169" y="-9144"/>
            <a:ext cx="304768" cy="6867144"/>
            <a:chOff x="6076134" y="0"/>
            <a:chExt cx="304768" cy="6867144"/>
          </a:xfrm>
        </p:grpSpPr>
        <p:cxnSp>
          <p:nvCxnSpPr>
            <p:cNvPr id="97" name="Straight Connector 96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 userDrawn="1"/>
        </p:nvGrpSpPr>
        <p:grpSpPr>
          <a:xfrm>
            <a:off x="-36646" y="1081618"/>
            <a:ext cx="12225528" cy="155223"/>
            <a:chOff x="-36701" y="930205"/>
            <a:chExt cx="12225528" cy="155223"/>
          </a:xfrm>
        </p:grpSpPr>
        <p:cxnSp>
          <p:nvCxnSpPr>
            <p:cNvPr id="100" name="Straight Connector 9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 userDrawn="1"/>
        </p:nvGrpSpPr>
        <p:grpSpPr>
          <a:xfrm>
            <a:off x="-36646" y="2601384"/>
            <a:ext cx="12225528" cy="155223"/>
            <a:chOff x="-36701" y="930205"/>
            <a:chExt cx="12225528" cy="155223"/>
          </a:xfrm>
        </p:grpSpPr>
        <p:cxnSp>
          <p:nvCxnSpPr>
            <p:cNvPr id="103" name="Straight Connector 10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 userDrawn="1"/>
        </p:nvGrpSpPr>
        <p:grpSpPr>
          <a:xfrm>
            <a:off x="-36646" y="1841501"/>
            <a:ext cx="12225528" cy="155223"/>
            <a:chOff x="-36701" y="930205"/>
            <a:chExt cx="12225528" cy="155223"/>
          </a:xfrm>
        </p:grpSpPr>
        <p:cxnSp>
          <p:nvCxnSpPr>
            <p:cNvPr id="106" name="Straight Connector 105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 userDrawn="1"/>
        </p:nvGrpSpPr>
        <p:grpSpPr>
          <a:xfrm>
            <a:off x="-36646" y="3361267"/>
            <a:ext cx="12225528" cy="155223"/>
            <a:chOff x="-36701" y="930205"/>
            <a:chExt cx="12225528" cy="155223"/>
          </a:xfrm>
        </p:grpSpPr>
        <p:cxnSp>
          <p:nvCxnSpPr>
            <p:cNvPr id="109" name="Straight Connector 108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 userDrawn="1"/>
        </p:nvGrpSpPr>
        <p:grpSpPr>
          <a:xfrm>
            <a:off x="-36646" y="4881033"/>
            <a:ext cx="12225528" cy="155223"/>
            <a:chOff x="-36701" y="930205"/>
            <a:chExt cx="12225528" cy="155223"/>
          </a:xfrm>
        </p:grpSpPr>
        <p:cxnSp>
          <p:nvCxnSpPr>
            <p:cNvPr id="112" name="Straight Connector 111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 userDrawn="1"/>
        </p:nvGrpSpPr>
        <p:grpSpPr>
          <a:xfrm>
            <a:off x="-36646" y="4121150"/>
            <a:ext cx="12225528" cy="155223"/>
            <a:chOff x="-36701" y="930205"/>
            <a:chExt cx="12225528" cy="155223"/>
          </a:xfrm>
        </p:grpSpPr>
        <p:cxnSp>
          <p:nvCxnSpPr>
            <p:cNvPr id="115" name="Straight Connector 114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 userDrawn="1"/>
        </p:nvGrpSpPr>
        <p:grpSpPr>
          <a:xfrm>
            <a:off x="-36646" y="5640916"/>
            <a:ext cx="12225528" cy="155223"/>
            <a:chOff x="-36701" y="930205"/>
            <a:chExt cx="12225528" cy="155223"/>
          </a:xfrm>
        </p:grpSpPr>
        <p:cxnSp>
          <p:nvCxnSpPr>
            <p:cNvPr id="118" name="Straight Connector 117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013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ur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457200" y="-202664"/>
            <a:ext cx="11257548" cy="201168"/>
            <a:chOff x="457200" y="-9144"/>
            <a:chExt cx="11257548" cy="201168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10800000">
              <a:off x="304301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rot="10800000">
              <a:off x="334777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rot="10800000">
              <a:off x="59335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rot="10800000">
              <a:off x="623835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rot="10800000">
              <a:off x="882416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rot="10800000">
              <a:off x="91289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 userDrawn="1"/>
        </p:nvGrpSpPr>
        <p:grpSpPr>
          <a:xfrm>
            <a:off x="-205976" y="476957"/>
            <a:ext cx="201168" cy="5923843"/>
            <a:chOff x="-36646" y="476957"/>
            <a:chExt cx="201168" cy="5923843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rot="16200000">
              <a:off x="63938" y="9810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rot="16200000">
              <a:off x="63938" y="113625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rot="16200000">
              <a:off x="63938" y="250080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rot="16200000">
              <a:off x="63938" y="26560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rot="16200000">
              <a:off x="63938" y="17409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rot="16200000">
              <a:off x="63938" y="189614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rot="16200000">
              <a:off x="63938" y="326068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rot="16200000">
              <a:off x="63938" y="341590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rot="16200000">
              <a:off x="63938" y="478044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rot="16200000">
              <a:off x="63938" y="49356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rot="16200000">
              <a:off x="63938" y="402056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rot="16200000">
              <a:off x="63938" y="41757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rot="16200000">
              <a:off x="63938" y="554033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rot="16200000">
              <a:off x="63938" y="56955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 userDrawn="1"/>
        </p:nvGrpSpPr>
        <p:grpSpPr>
          <a:xfrm>
            <a:off x="457200" y="6872751"/>
            <a:ext cx="11257548" cy="201168"/>
            <a:chOff x="457200" y="-9144"/>
            <a:chExt cx="11257548" cy="201168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rot="10800000">
              <a:off x="304301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rot="10800000">
              <a:off x="334777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rot="10800000">
              <a:off x="59335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rot="10800000">
              <a:off x="623835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0800000">
              <a:off x="882416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rot="10800000">
              <a:off x="91289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 userDrawn="1"/>
        </p:nvGrpSpPr>
        <p:grpSpPr>
          <a:xfrm>
            <a:off x="12209991" y="476957"/>
            <a:ext cx="201168" cy="5923843"/>
            <a:chOff x="-36646" y="476957"/>
            <a:chExt cx="201168" cy="5923843"/>
          </a:xfrm>
        </p:grpSpPr>
        <p:cxnSp>
          <p:nvCxnSpPr>
            <p:cNvPr id="69" name="Straight Connector 68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rot="16200000">
              <a:off x="63938" y="9810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rot="16200000">
              <a:off x="63938" y="113625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rot="16200000">
              <a:off x="63938" y="250080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rot="16200000">
              <a:off x="63938" y="265602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rot="16200000">
              <a:off x="63938" y="174091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rot="16200000">
              <a:off x="63938" y="189614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rot="16200000">
              <a:off x="63938" y="326068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rot="16200000">
              <a:off x="63938" y="341590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rot="16200000">
              <a:off x="63938" y="478044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rot="16200000">
              <a:off x="63938" y="493567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rot="16200000">
              <a:off x="63938" y="402056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rot="16200000">
              <a:off x="63938" y="417578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rot="16200000">
              <a:off x="63938" y="554033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rot="16200000">
              <a:off x="63938" y="56955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299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ve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67" name="Straight Connector 66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 userDrawn="1"/>
        </p:nvGrpSpPr>
        <p:grpSpPr>
          <a:xfrm>
            <a:off x="4777358" y="-9144"/>
            <a:ext cx="304768" cy="6867144"/>
            <a:chOff x="6076134" y="0"/>
            <a:chExt cx="304768" cy="6867144"/>
          </a:xfrm>
        </p:grpSpPr>
        <p:cxnSp>
          <p:nvCxnSpPr>
            <p:cNvPr id="82" name="Straight Connector 81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 userDrawn="1"/>
        </p:nvGrpSpPr>
        <p:grpSpPr>
          <a:xfrm>
            <a:off x="9402284" y="-9144"/>
            <a:ext cx="304768" cy="6867144"/>
            <a:chOff x="6076134" y="0"/>
            <a:chExt cx="304768" cy="6867144"/>
          </a:xfrm>
        </p:grpSpPr>
        <p:cxnSp>
          <p:nvCxnSpPr>
            <p:cNvPr id="87" name="Straight Connector 86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 userDrawn="1"/>
        </p:nvGrpSpPr>
        <p:grpSpPr>
          <a:xfrm>
            <a:off x="-36646" y="997187"/>
            <a:ext cx="12225528" cy="155223"/>
            <a:chOff x="-36701" y="930205"/>
            <a:chExt cx="12225528" cy="155223"/>
          </a:xfrm>
        </p:grpSpPr>
        <p:cxnSp>
          <p:nvCxnSpPr>
            <p:cNvPr id="90" name="Straight Connector 8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 userDrawn="1"/>
        </p:nvGrpSpPr>
        <p:grpSpPr>
          <a:xfrm>
            <a:off x="-36646" y="3023543"/>
            <a:ext cx="12225528" cy="155223"/>
            <a:chOff x="-36701" y="930205"/>
            <a:chExt cx="12225528" cy="155223"/>
          </a:xfrm>
        </p:grpSpPr>
        <p:cxnSp>
          <p:nvCxnSpPr>
            <p:cNvPr id="93" name="Straight Connector 9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 userDrawn="1"/>
        </p:nvGrpSpPr>
        <p:grpSpPr>
          <a:xfrm>
            <a:off x="-36646" y="2348091"/>
            <a:ext cx="12225528" cy="155223"/>
            <a:chOff x="-36701" y="930205"/>
            <a:chExt cx="12225528" cy="155223"/>
          </a:xfrm>
        </p:grpSpPr>
        <p:cxnSp>
          <p:nvCxnSpPr>
            <p:cNvPr id="96" name="Straight Connector 95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 userDrawn="1"/>
        </p:nvGrpSpPr>
        <p:grpSpPr>
          <a:xfrm>
            <a:off x="-36646" y="3698995"/>
            <a:ext cx="12225528" cy="155223"/>
            <a:chOff x="-36701" y="930205"/>
            <a:chExt cx="12225528" cy="155223"/>
          </a:xfrm>
        </p:grpSpPr>
        <p:cxnSp>
          <p:nvCxnSpPr>
            <p:cNvPr id="99" name="Straight Connector 98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 userDrawn="1"/>
        </p:nvGrpSpPr>
        <p:grpSpPr>
          <a:xfrm>
            <a:off x="-36646" y="5049899"/>
            <a:ext cx="12225528" cy="155223"/>
            <a:chOff x="-36701" y="930205"/>
            <a:chExt cx="12225528" cy="155223"/>
          </a:xfrm>
        </p:grpSpPr>
        <p:cxnSp>
          <p:nvCxnSpPr>
            <p:cNvPr id="102" name="Straight Connector 101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 userDrawn="1"/>
        </p:nvGrpSpPr>
        <p:grpSpPr>
          <a:xfrm>
            <a:off x="-36646" y="4374447"/>
            <a:ext cx="12225528" cy="155223"/>
            <a:chOff x="-36701" y="930205"/>
            <a:chExt cx="12225528" cy="155223"/>
          </a:xfrm>
        </p:grpSpPr>
        <p:cxnSp>
          <p:nvCxnSpPr>
            <p:cNvPr id="105" name="Straight Connector 104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 userDrawn="1"/>
        </p:nvGrpSpPr>
        <p:grpSpPr>
          <a:xfrm>
            <a:off x="-36646" y="5725351"/>
            <a:ext cx="12225528" cy="155223"/>
            <a:chOff x="-36701" y="930205"/>
            <a:chExt cx="12225528" cy="155223"/>
          </a:xfrm>
        </p:grpSpPr>
        <p:cxnSp>
          <p:nvCxnSpPr>
            <p:cNvPr id="108" name="Straight Connector 107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 userDrawn="1"/>
        </p:nvGrpSpPr>
        <p:grpSpPr>
          <a:xfrm>
            <a:off x="7089821" y="-9144"/>
            <a:ext cx="304768" cy="6867144"/>
            <a:chOff x="6076134" y="0"/>
            <a:chExt cx="304768" cy="6867144"/>
          </a:xfrm>
        </p:grpSpPr>
        <p:cxnSp>
          <p:nvCxnSpPr>
            <p:cNvPr id="111" name="Straight Connector 110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 userDrawn="1"/>
        </p:nvGrpSpPr>
        <p:grpSpPr>
          <a:xfrm>
            <a:off x="2464895" y="-9144"/>
            <a:ext cx="304768" cy="6867144"/>
            <a:chOff x="6076134" y="0"/>
            <a:chExt cx="304768" cy="6867144"/>
          </a:xfrm>
        </p:grpSpPr>
        <p:cxnSp>
          <p:nvCxnSpPr>
            <p:cNvPr id="114" name="Straight Connector 113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 userDrawn="1"/>
        </p:nvGrpSpPr>
        <p:grpSpPr>
          <a:xfrm>
            <a:off x="-36646" y="1672639"/>
            <a:ext cx="12225528" cy="155223"/>
            <a:chOff x="-36701" y="930205"/>
            <a:chExt cx="12225528" cy="155223"/>
          </a:xfrm>
        </p:grpSpPr>
        <p:cxnSp>
          <p:nvCxnSpPr>
            <p:cNvPr id="117" name="Straight Connector 116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496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ve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57200" y="-212340"/>
            <a:ext cx="11257548" cy="201168"/>
            <a:chOff x="457200" y="-9144"/>
            <a:chExt cx="11257548" cy="201168"/>
          </a:xfrm>
        </p:grpSpPr>
        <p:cxnSp>
          <p:nvCxnSpPr>
            <p:cNvPr id="57" name="Straight Connector 56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rot="10800000">
              <a:off x="477735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rot="10800000">
              <a:off x="508212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rot="10800000">
              <a:off x="94022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0800000">
              <a:off x="970705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rot="10800000">
              <a:off x="708982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rot="10800000">
              <a:off x="73945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rot="10800000">
              <a:off x="246489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rot="10800000">
              <a:off x="276966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 userDrawn="1"/>
        </p:nvGrpSpPr>
        <p:grpSpPr>
          <a:xfrm>
            <a:off x="-201129" y="476957"/>
            <a:ext cx="201168" cy="5923843"/>
            <a:chOff x="-36646" y="476957"/>
            <a:chExt cx="201168" cy="5923843"/>
          </a:xfrm>
        </p:grpSpPr>
        <p:cxnSp>
          <p:nvCxnSpPr>
            <p:cNvPr id="58" name="Straight Connector 57"/>
            <p:cNvCxnSpPr/>
            <p:nvPr userDrawn="1"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rot="16200000">
              <a:off x="63938" y="89660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rot="16200000">
              <a:off x="63938" y="10518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rot="16200000">
              <a:off x="63938" y="29229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rot="16200000">
              <a:off x="63938" y="30781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rot="16200000">
              <a:off x="63938" y="2247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rot="16200000">
              <a:off x="63938" y="2402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rot="16200000">
              <a:off x="63938" y="35984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rot="16200000">
              <a:off x="63938" y="37536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rot="16200000">
              <a:off x="63938" y="494931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rot="16200000">
              <a:off x="63938" y="510453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rot="16200000">
              <a:off x="63938" y="427386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rot="16200000">
              <a:off x="63938" y="442908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rot="16200000">
              <a:off x="63938" y="562476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rot="16200000">
              <a:off x="63938" y="577999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rot="16200000">
              <a:off x="63938" y="15720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rot="16200000">
              <a:off x="63938" y="1727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 userDrawn="1"/>
        </p:nvGrpSpPr>
        <p:grpSpPr>
          <a:xfrm>
            <a:off x="457200" y="6874933"/>
            <a:ext cx="11257548" cy="201168"/>
            <a:chOff x="457200" y="-9144"/>
            <a:chExt cx="11257548" cy="201168"/>
          </a:xfrm>
        </p:grpSpPr>
        <p:cxnSp>
          <p:nvCxnSpPr>
            <p:cNvPr id="150" name="Straight Connector 149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 userDrawn="1"/>
          </p:nvCxnSpPr>
          <p:spPr>
            <a:xfrm rot="10800000">
              <a:off x="477735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rot="10800000">
              <a:off x="508212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 rot="10800000">
              <a:off x="94022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 userDrawn="1"/>
          </p:nvCxnSpPr>
          <p:spPr>
            <a:xfrm rot="10800000">
              <a:off x="970705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 rot="10800000">
              <a:off x="708982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 rot="10800000">
              <a:off x="73945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 userDrawn="1"/>
          </p:nvCxnSpPr>
          <p:spPr>
            <a:xfrm rot="10800000">
              <a:off x="2464895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 userDrawn="1"/>
          </p:nvCxnSpPr>
          <p:spPr>
            <a:xfrm rot="10800000">
              <a:off x="2769663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 userDrawn="1"/>
        </p:nvGrpSpPr>
        <p:grpSpPr>
          <a:xfrm>
            <a:off x="12205757" y="476957"/>
            <a:ext cx="201168" cy="5923843"/>
            <a:chOff x="-36646" y="476957"/>
            <a:chExt cx="201168" cy="5923843"/>
          </a:xfrm>
        </p:grpSpPr>
        <p:cxnSp>
          <p:nvCxnSpPr>
            <p:cNvPr id="161" name="Straight Connector 160"/>
            <p:cNvCxnSpPr/>
            <p:nvPr userDrawn="1"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 rot="16200000">
              <a:off x="63938" y="89660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 rot="16200000">
              <a:off x="63938" y="10518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 rot="16200000">
              <a:off x="63938" y="29229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 rot="16200000">
              <a:off x="63938" y="30781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 rot="16200000">
              <a:off x="63938" y="2247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 rot="16200000">
              <a:off x="63938" y="2402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 rot="16200000">
              <a:off x="63938" y="35984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 rot="16200000">
              <a:off x="63938" y="37536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 rot="16200000">
              <a:off x="63938" y="494931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 rot="16200000">
              <a:off x="63938" y="510453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 rot="16200000">
              <a:off x="63938" y="427386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 rot="16200000">
              <a:off x="63938" y="442908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 rot="16200000">
              <a:off x="63938" y="562476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 rot="16200000">
              <a:off x="63938" y="577999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 userDrawn="1"/>
          </p:nvCxnSpPr>
          <p:spPr>
            <a:xfrm rot="16200000">
              <a:off x="63938" y="15720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 userDrawn="1"/>
          </p:nvCxnSpPr>
          <p:spPr>
            <a:xfrm rot="16200000">
              <a:off x="63938" y="1727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2519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x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57" name="Straight Connector 56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 userDrawn="1"/>
        </p:nvCxnSpPr>
        <p:spPr>
          <a:xfrm>
            <a:off x="2204106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 userDrawn="1"/>
        </p:nvCxnSpPr>
        <p:spPr>
          <a:xfrm>
            <a:off x="2359328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 userDrawn="1"/>
        </p:nvCxnSpPr>
        <p:spPr>
          <a:xfrm rot="16200000">
            <a:off x="6076118" y="-4777852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 userDrawn="1"/>
        </p:nvCxnSpPr>
        <p:spPr>
          <a:xfrm rot="16200000">
            <a:off x="6076118" y="-4622629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 userDrawn="1"/>
        </p:nvCxnSpPr>
        <p:spPr>
          <a:xfrm rot="16200000">
            <a:off x="6076118" y="-3764675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 userDrawn="1"/>
        </p:nvCxnSpPr>
        <p:spPr>
          <a:xfrm rot="16200000">
            <a:off x="6076118" y="-3609452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 userDrawn="1"/>
        </p:nvCxnSpPr>
        <p:spPr>
          <a:xfrm rot="16200000">
            <a:off x="6076118" y="-1738321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 userDrawn="1"/>
        </p:nvCxnSpPr>
        <p:spPr>
          <a:xfrm rot="16200000">
            <a:off x="6076118" y="-1583098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 userDrawn="1"/>
        </p:nvCxnSpPr>
        <p:spPr>
          <a:xfrm rot="16200000">
            <a:off x="6076118" y="-725144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 userDrawn="1"/>
        </p:nvCxnSpPr>
        <p:spPr>
          <a:xfrm rot="16200000">
            <a:off x="6076118" y="-569921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 userDrawn="1"/>
        </p:nvCxnSpPr>
        <p:spPr>
          <a:xfrm rot="16200000">
            <a:off x="6076118" y="-2751498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 rot="16200000">
            <a:off x="6076118" y="-2596275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 userDrawn="1"/>
        </p:nvCxnSpPr>
        <p:spPr>
          <a:xfrm>
            <a:off x="4106234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4261456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 userDrawn="1"/>
        </p:nvCxnSpPr>
        <p:spPr>
          <a:xfrm>
            <a:off x="6008362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 userDrawn="1"/>
        </p:nvCxnSpPr>
        <p:spPr>
          <a:xfrm>
            <a:off x="6163584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7910490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 userDrawn="1"/>
        </p:nvCxnSpPr>
        <p:spPr>
          <a:xfrm>
            <a:off x="8065712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 userDrawn="1"/>
        </p:nvCxnSpPr>
        <p:spPr>
          <a:xfrm>
            <a:off x="9812618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 userDrawn="1"/>
        </p:nvCxnSpPr>
        <p:spPr>
          <a:xfrm>
            <a:off x="9967840" y="-9144"/>
            <a:ext cx="0" cy="6867144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94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x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85" name="Group 84"/>
          <p:cNvGrpSpPr/>
          <p:nvPr userDrawn="1"/>
        </p:nvGrpSpPr>
        <p:grpSpPr>
          <a:xfrm>
            <a:off x="-201129" y="476957"/>
            <a:ext cx="201168" cy="5923843"/>
            <a:chOff x="-36646" y="476957"/>
            <a:chExt cx="201168" cy="5923843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rot="16200000">
              <a:off x="63938" y="12343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rot="16200000">
              <a:off x="63938" y="138955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rot="16200000">
              <a:off x="63938" y="224750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rot="16200000">
              <a:off x="63938" y="24027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rot="16200000">
              <a:off x="63938" y="42738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rot="16200000">
              <a:off x="63938" y="44290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rot="16200000">
              <a:off x="63938" y="528703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rot="16200000">
              <a:off x="63938" y="54422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rot="16200000">
              <a:off x="63938" y="32606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rot="16200000">
              <a:off x="63938" y="341590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 userDrawn="1"/>
        </p:nvGrpSpPr>
        <p:grpSpPr>
          <a:xfrm>
            <a:off x="457200" y="-210312"/>
            <a:ext cx="11257548" cy="201168"/>
            <a:chOff x="457200" y="-9144"/>
            <a:chExt cx="11257548" cy="20116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>
              <a:off x="220410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>
              <a:off x="23593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>
              <a:off x="410623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>
              <a:off x="426145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600836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>
              <a:off x="61635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>
              <a:off x="79104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806571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>
              <a:off x="981261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>
              <a:off x="996784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 userDrawn="1"/>
        </p:nvGrpSpPr>
        <p:grpSpPr>
          <a:xfrm>
            <a:off x="457200" y="6875947"/>
            <a:ext cx="11257548" cy="201168"/>
            <a:chOff x="457200" y="-9144"/>
            <a:chExt cx="11257548" cy="201168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>
              <a:off x="220410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>
              <a:off x="235932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>
              <a:off x="410623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>
              <a:off x="4261456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>
              <a:off x="600836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>
              <a:off x="6163584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>
              <a:off x="791049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>
              <a:off x="8065712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>
              <a:off x="981261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>
              <a:off x="996784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 userDrawn="1"/>
        </p:nvGrpSpPr>
        <p:grpSpPr>
          <a:xfrm>
            <a:off x="12205101" y="476957"/>
            <a:ext cx="201168" cy="5923843"/>
            <a:chOff x="-36646" y="476957"/>
            <a:chExt cx="201168" cy="592384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 rot="16200000">
              <a:off x="63938" y="12343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rot="16200000">
              <a:off x="63938" y="138955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 rot="16200000">
              <a:off x="63938" y="224750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 rot="16200000">
              <a:off x="63938" y="240272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rot="16200000">
              <a:off x="63938" y="42738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 userDrawn="1"/>
          </p:nvCxnSpPr>
          <p:spPr>
            <a:xfrm rot="16200000">
              <a:off x="63938" y="44290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 userDrawn="1"/>
          </p:nvCxnSpPr>
          <p:spPr>
            <a:xfrm rot="16200000">
              <a:off x="63938" y="528703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 rot="16200000">
              <a:off x="63938" y="54422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 rot="16200000">
              <a:off x="63938" y="32606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 userDrawn="1"/>
          </p:nvCxnSpPr>
          <p:spPr>
            <a:xfrm rot="16200000">
              <a:off x="63938" y="341590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9680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ght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79" name="Straight Connector 78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 userDrawn="1"/>
        </p:nvGrpSpPr>
        <p:grpSpPr>
          <a:xfrm>
            <a:off x="4488299" y="-9144"/>
            <a:ext cx="304768" cy="6867144"/>
            <a:chOff x="6076134" y="0"/>
            <a:chExt cx="304768" cy="6867144"/>
          </a:xfrm>
        </p:grpSpPr>
        <p:cxnSp>
          <p:nvCxnSpPr>
            <p:cNvPr id="88" name="Straight Connector 87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 userDrawn="1"/>
        </p:nvGrpSpPr>
        <p:grpSpPr>
          <a:xfrm>
            <a:off x="10269459" y="-9144"/>
            <a:ext cx="304768" cy="6867144"/>
            <a:chOff x="6076134" y="0"/>
            <a:chExt cx="304768" cy="6867144"/>
          </a:xfrm>
        </p:grpSpPr>
        <p:cxnSp>
          <p:nvCxnSpPr>
            <p:cNvPr id="91" name="Straight Connector 90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 userDrawn="1"/>
        </p:nvGrpSpPr>
        <p:grpSpPr>
          <a:xfrm>
            <a:off x="-36646" y="997187"/>
            <a:ext cx="12225528" cy="155223"/>
            <a:chOff x="-36701" y="930205"/>
            <a:chExt cx="12225528" cy="155223"/>
          </a:xfrm>
        </p:grpSpPr>
        <p:cxnSp>
          <p:nvCxnSpPr>
            <p:cNvPr id="94" name="Straight Connector 93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 userDrawn="1"/>
        </p:nvGrpSpPr>
        <p:grpSpPr>
          <a:xfrm>
            <a:off x="-36646" y="3023543"/>
            <a:ext cx="12225528" cy="155223"/>
            <a:chOff x="-36701" y="930205"/>
            <a:chExt cx="12225528" cy="155223"/>
          </a:xfrm>
        </p:grpSpPr>
        <p:cxnSp>
          <p:nvCxnSpPr>
            <p:cNvPr id="97" name="Straight Connector 96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 userDrawn="1"/>
        </p:nvGrpSpPr>
        <p:grpSpPr>
          <a:xfrm>
            <a:off x="-36646" y="2348091"/>
            <a:ext cx="12225528" cy="155223"/>
            <a:chOff x="-36701" y="930205"/>
            <a:chExt cx="12225528" cy="155223"/>
          </a:xfrm>
        </p:grpSpPr>
        <p:cxnSp>
          <p:nvCxnSpPr>
            <p:cNvPr id="100" name="Straight Connector 9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 userDrawn="1"/>
        </p:nvGrpSpPr>
        <p:grpSpPr>
          <a:xfrm>
            <a:off x="-36646" y="3698995"/>
            <a:ext cx="12225528" cy="155223"/>
            <a:chOff x="-36701" y="930205"/>
            <a:chExt cx="12225528" cy="155223"/>
          </a:xfrm>
        </p:grpSpPr>
        <p:cxnSp>
          <p:nvCxnSpPr>
            <p:cNvPr id="103" name="Straight Connector 10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 userDrawn="1"/>
        </p:nvGrpSpPr>
        <p:grpSpPr>
          <a:xfrm>
            <a:off x="-36646" y="5049899"/>
            <a:ext cx="12225528" cy="155223"/>
            <a:chOff x="-36701" y="930205"/>
            <a:chExt cx="12225528" cy="155223"/>
          </a:xfrm>
        </p:grpSpPr>
        <p:cxnSp>
          <p:nvCxnSpPr>
            <p:cNvPr id="106" name="Straight Connector 105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 userDrawn="1"/>
        </p:nvGrpSpPr>
        <p:grpSpPr>
          <a:xfrm>
            <a:off x="-36646" y="4374447"/>
            <a:ext cx="12225528" cy="155223"/>
            <a:chOff x="-36701" y="930205"/>
            <a:chExt cx="12225528" cy="155223"/>
          </a:xfrm>
        </p:grpSpPr>
        <p:cxnSp>
          <p:nvCxnSpPr>
            <p:cNvPr id="109" name="Straight Connector 108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 userDrawn="1"/>
        </p:nvGrpSpPr>
        <p:grpSpPr>
          <a:xfrm>
            <a:off x="-36646" y="5725351"/>
            <a:ext cx="12225528" cy="155223"/>
            <a:chOff x="-36701" y="930205"/>
            <a:chExt cx="12225528" cy="155223"/>
          </a:xfrm>
        </p:grpSpPr>
        <p:cxnSp>
          <p:nvCxnSpPr>
            <p:cNvPr id="112" name="Straight Connector 111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 userDrawn="1"/>
        </p:nvGrpSpPr>
        <p:grpSpPr>
          <a:xfrm>
            <a:off x="7378879" y="-9144"/>
            <a:ext cx="304768" cy="6867144"/>
            <a:chOff x="6076134" y="0"/>
            <a:chExt cx="304768" cy="6867144"/>
          </a:xfrm>
        </p:grpSpPr>
        <p:cxnSp>
          <p:nvCxnSpPr>
            <p:cNvPr id="115" name="Straight Connector 114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 userDrawn="1"/>
        </p:nvGrpSpPr>
        <p:grpSpPr>
          <a:xfrm>
            <a:off x="1597721" y="-9144"/>
            <a:ext cx="304768" cy="6867144"/>
            <a:chOff x="6076134" y="0"/>
            <a:chExt cx="304768" cy="6867144"/>
          </a:xfrm>
        </p:grpSpPr>
        <p:cxnSp>
          <p:nvCxnSpPr>
            <p:cNvPr id="118" name="Straight Connector 117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 userDrawn="1"/>
        </p:nvGrpSpPr>
        <p:grpSpPr>
          <a:xfrm>
            <a:off x="-36646" y="1672639"/>
            <a:ext cx="12225528" cy="155223"/>
            <a:chOff x="-36701" y="930205"/>
            <a:chExt cx="12225528" cy="155223"/>
          </a:xfrm>
        </p:grpSpPr>
        <p:cxnSp>
          <p:nvCxnSpPr>
            <p:cNvPr id="121" name="Straight Connector 120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 userDrawn="1"/>
        </p:nvGrpSpPr>
        <p:grpSpPr>
          <a:xfrm>
            <a:off x="5933589" y="-9144"/>
            <a:ext cx="304768" cy="6867144"/>
            <a:chOff x="6076134" y="0"/>
            <a:chExt cx="304768" cy="6867144"/>
          </a:xfrm>
        </p:grpSpPr>
        <p:cxnSp>
          <p:nvCxnSpPr>
            <p:cNvPr id="124" name="Straight Connector 123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/>
          <p:cNvGrpSpPr/>
          <p:nvPr userDrawn="1"/>
        </p:nvGrpSpPr>
        <p:grpSpPr>
          <a:xfrm>
            <a:off x="3043010" y="-9144"/>
            <a:ext cx="304768" cy="6867144"/>
            <a:chOff x="6076134" y="0"/>
            <a:chExt cx="304768" cy="6867144"/>
          </a:xfrm>
        </p:grpSpPr>
        <p:cxnSp>
          <p:nvCxnSpPr>
            <p:cNvPr id="127" name="Straight Connector 126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 userDrawn="1"/>
        </p:nvGrpSpPr>
        <p:grpSpPr>
          <a:xfrm>
            <a:off x="8824169" y="-9144"/>
            <a:ext cx="304768" cy="6867144"/>
            <a:chOff x="6076134" y="0"/>
            <a:chExt cx="304768" cy="6867144"/>
          </a:xfrm>
        </p:grpSpPr>
        <p:cxnSp>
          <p:nvCxnSpPr>
            <p:cNvPr id="130" name="Straight Connector 129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496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ght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-201129" y="476957"/>
            <a:ext cx="201168" cy="5923843"/>
            <a:chOff x="-36646" y="476957"/>
            <a:chExt cx="201168" cy="5923843"/>
          </a:xfrm>
        </p:grpSpPr>
        <p:cxnSp>
          <p:nvCxnSpPr>
            <p:cNvPr id="58" name="Straight Connector 57"/>
            <p:cNvCxnSpPr/>
            <p:nvPr userDrawn="1"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rot="16200000">
              <a:off x="63938" y="89660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rot="16200000">
              <a:off x="63938" y="10518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rot="16200000">
              <a:off x="63938" y="29229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rot="16200000">
              <a:off x="63938" y="30781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rot="16200000">
              <a:off x="63938" y="2247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rot="16200000">
              <a:off x="63938" y="2402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rot="16200000">
              <a:off x="63938" y="35984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rot="16200000">
              <a:off x="63938" y="37536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rot="16200000">
              <a:off x="63938" y="494931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rot="16200000">
              <a:off x="63938" y="510453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rot="16200000">
              <a:off x="63938" y="427386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rot="16200000">
              <a:off x="63938" y="442908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rot="16200000">
              <a:off x="63938" y="562476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rot="16200000">
              <a:off x="63938" y="577999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rot="16200000">
              <a:off x="63938" y="15720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rot="16200000">
              <a:off x="63938" y="1727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 userDrawn="1"/>
        </p:nvGrpSpPr>
        <p:grpSpPr>
          <a:xfrm>
            <a:off x="457200" y="-212340"/>
            <a:ext cx="11257548" cy="201168"/>
            <a:chOff x="457200" y="-9144"/>
            <a:chExt cx="11257548" cy="201168"/>
          </a:xfrm>
        </p:grpSpPr>
        <p:cxnSp>
          <p:nvCxnSpPr>
            <p:cNvPr id="57" name="Straight Connector 56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rot="10800000">
              <a:off x="448829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rot="10800000">
              <a:off x="479306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rot="10800000">
              <a:off x="1026945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0800000">
              <a:off x="1057422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rot="10800000">
              <a:off x="737887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rot="10800000">
              <a:off x="768364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rot="10800000">
              <a:off x="159772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rot="10800000">
              <a:off x="19024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rot="10800000">
              <a:off x="59335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rot="10800000">
              <a:off x="623835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rot="10800000">
              <a:off x="304301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 rot="10800000">
              <a:off x="33477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 rot="10800000">
              <a:off x="882416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 rot="10800000">
              <a:off x="91289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/>
          <p:cNvGrpSpPr/>
          <p:nvPr userDrawn="1"/>
        </p:nvGrpSpPr>
        <p:grpSpPr>
          <a:xfrm>
            <a:off x="12207773" y="476957"/>
            <a:ext cx="201168" cy="5923843"/>
            <a:chOff x="-36646" y="476957"/>
            <a:chExt cx="201168" cy="5923843"/>
          </a:xfrm>
        </p:grpSpPr>
        <p:cxnSp>
          <p:nvCxnSpPr>
            <p:cNvPr id="159" name="Straight Connector 158"/>
            <p:cNvCxnSpPr/>
            <p:nvPr userDrawn="1"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 userDrawn="1"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 userDrawn="1"/>
          </p:nvCxnSpPr>
          <p:spPr>
            <a:xfrm rot="16200000">
              <a:off x="63938" y="89660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 rot="16200000">
              <a:off x="63938" y="105182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 rot="16200000">
              <a:off x="63938" y="292295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 rot="16200000">
              <a:off x="63938" y="307818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 rot="16200000">
              <a:off x="63938" y="224750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 rot="16200000">
              <a:off x="63938" y="24027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 rot="16200000">
              <a:off x="63938" y="3598411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 rot="16200000">
              <a:off x="63938" y="375363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 rot="16200000">
              <a:off x="63938" y="494931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 rot="16200000">
              <a:off x="63938" y="510453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 rot="16200000">
              <a:off x="63938" y="4273863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 rot="16200000">
              <a:off x="63938" y="4429086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 rot="16200000">
              <a:off x="63938" y="562476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 rot="16200000">
              <a:off x="63938" y="577999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 rot="16200000">
              <a:off x="63938" y="1572055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 rot="16200000">
              <a:off x="63938" y="17272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 userDrawn="1"/>
        </p:nvGrpSpPr>
        <p:grpSpPr>
          <a:xfrm>
            <a:off x="457200" y="6871109"/>
            <a:ext cx="11257548" cy="201168"/>
            <a:chOff x="457200" y="-9144"/>
            <a:chExt cx="11257548" cy="201168"/>
          </a:xfrm>
        </p:grpSpPr>
        <p:cxnSp>
          <p:nvCxnSpPr>
            <p:cNvPr id="178" name="Straight Connector 177"/>
            <p:cNvCxnSpPr/>
            <p:nvPr userDrawn="1"/>
          </p:nvCxnSpPr>
          <p:spPr>
            <a:xfrm>
              <a:off x="45720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 userDrawn="1"/>
          </p:nvCxnSpPr>
          <p:spPr>
            <a:xfrm>
              <a:off x="1171474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 userDrawn="1"/>
          </p:nvCxnSpPr>
          <p:spPr>
            <a:xfrm rot="10800000">
              <a:off x="448829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 userDrawn="1"/>
          </p:nvCxnSpPr>
          <p:spPr>
            <a:xfrm rot="10800000">
              <a:off x="479306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 userDrawn="1"/>
          </p:nvCxnSpPr>
          <p:spPr>
            <a:xfrm rot="10800000">
              <a:off x="1026945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 userDrawn="1"/>
          </p:nvCxnSpPr>
          <p:spPr>
            <a:xfrm rot="10800000">
              <a:off x="1057422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 userDrawn="1"/>
          </p:nvCxnSpPr>
          <p:spPr>
            <a:xfrm rot="10800000">
              <a:off x="737887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 userDrawn="1"/>
          </p:nvCxnSpPr>
          <p:spPr>
            <a:xfrm rot="10800000">
              <a:off x="768364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 userDrawn="1"/>
          </p:nvCxnSpPr>
          <p:spPr>
            <a:xfrm rot="10800000">
              <a:off x="1597721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 userDrawn="1"/>
          </p:nvCxnSpPr>
          <p:spPr>
            <a:xfrm rot="10800000">
              <a:off x="19024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 userDrawn="1"/>
          </p:nvCxnSpPr>
          <p:spPr>
            <a:xfrm rot="10800000">
              <a:off x="593358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 userDrawn="1"/>
          </p:nvCxnSpPr>
          <p:spPr>
            <a:xfrm rot="10800000">
              <a:off x="623835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 userDrawn="1"/>
          </p:nvCxnSpPr>
          <p:spPr>
            <a:xfrm rot="10800000">
              <a:off x="3043010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 userDrawn="1"/>
          </p:nvCxnSpPr>
          <p:spPr>
            <a:xfrm rot="10800000">
              <a:off x="3347778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 userDrawn="1"/>
          </p:nvCxnSpPr>
          <p:spPr>
            <a:xfrm rot="10800000">
              <a:off x="8824169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 userDrawn="1"/>
          </p:nvCxnSpPr>
          <p:spPr>
            <a:xfrm rot="10800000">
              <a:off x="9128937" y="-9144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649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4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3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49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1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3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4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82764"/>
            <a:ext cx="5383398" cy="4343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8227" y="1782764"/>
            <a:ext cx="5383398" cy="43434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8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44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82764"/>
            <a:ext cx="5385514" cy="639762"/>
          </a:xfrm>
        </p:spPr>
        <p:txBody>
          <a:bodyPr anchor="ctr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2526"/>
            <a:ext cx="5385514" cy="370363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43995" y="1782764"/>
            <a:ext cx="5387630" cy="639762"/>
          </a:xfrm>
        </p:spPr>
        <p:txBody>
          <a:bodyPr anchor="ctr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3995" y="2422526"/>
            <a:ext cx="5387630" cy="370363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0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2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0"/>
            <a:ext cx="12188825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DE9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3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rgbClr val="C966A2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 rot="16200000">
            <a:off x="6076118" y="-4405318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 userDrawn="1"/>
        </p:nvCxnSpPr>
        <p:spPr>
          <a:xfrm rot="16200000">
            <a:off x="6076118" y="-4100550"/>
            <a:ext cx="0" cy="12225528"/>
          </a:xfrm>
          <a:prstGeom prst="line">
            <a:avLst/>
          </a:prstGeom>
          <a:ln w="12700">
            <a:solidFill>
              <a:srgbClr val="5389C9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 userDrawn="1"/>
        </p:nvGrpSpPr>
        <p:grpSpPr>
          <a:xfrm>
            <a:off x="-36646" y="3265313"/>
            <a:ext cx="12225528" cy="304768"/>
            <a:chOff x="-1543582" y="1707446"/>
            <a:chExt cx="12225528" cy="304768"/>
          </a:xfrm>
        </p:grpSpPr>
        <p:cxnSp>
          <p:nvCxnSpPr>
            <p:cNvPr id="40" name="Straight Connector 39"/>
            <p:cNvCxnSpPr/>
            <p:nvPr userDrawn="1"/>
          </p:nvCxnSpPr>
          <p:spPr>
            <a:xfrm rot="16200000">
              <a:off x="4569182" y="-4405318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rot="16200000">
              <a:off x="4569182" y="-4100550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 userDrawn="1"/>
        </p:nvGrpSpPr>
        <p:grpSpPr>
          <a:xfrm>
            <a:off x="-36646" y="4806246"/>
            <a:ext cx="12225528" cy="304768"/>
            <a:chOff x="-1543582" y="1707446"/>
            <a:chExt cx="12225528" cy="304768"/>
          </a:xfrm>
        </p:grpSpPr>
        <p:cxnSp>
          <p:nvCxnSpPr>
            <p:cNvPr id="43" name="Straight Connector 42"/>
            <p:cNvCxnSpPr/>
            <p:nvPr userDrawn="1"/>
          </p:nvCxnSpPr>
          <p:spPr>
            <a:xfrm rot="16200000">
              <a:off x="4569182" y="-4405318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rot="16200000">
              <a:off x="4569182" y="-4100550"/>
              <a:ext cx="0" cy="12225528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 userDrawn="1"/>
        </p:nvGrpSpPr>
        <p:grpSpPr>
          <a:xfrm>
            <a:off x="5942028" y="0"/>
            <a:ext cx="304768" cy="6867144"/>
            <a:chOff x="6076134" y="0"/>
            <a:chExt cx="304768" cy="6867144"/>
          </a:xfrm>
        </p:grpSpPr>
        <p:cxnSp>
          <p:nvCxnSpPr>
            <p:cNvPr id="46" name="Straight Connector 45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rgbClr val="5389C9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062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 Colum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CBC5-2738-774A-ADDB-34E7C1F09347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D55-948E-A14F-976A-D77A816E801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208847" y="476957"/>
            <a:ext cx="201168" cy="5923843"/>
            <a:chOff x="-36646" y="476957"/>
            <a:chExt cx="201168" cy="5923843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63938" y="1606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63938" y="19116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rot="16200000">
              <a:off x="63938" y="316472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rot="16200000">
              <a:off x="63938" y="346949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rot="16200000">
              <a:off x="63938" y="47056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16200000">
              <a:off x="63938" y="50104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 userDrawn="1"/>
        </p:nvGrpSpPr>
        <p:grpSpPr>
          <a:xfrm>
            <a:off x="457200" y="-215195"/>
            <a:ext cx="11257548" cy="201168"/>
            <a:chOff x="457200" y="-225778"/>
            <a:chExt cx="11257548" cy="201168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57200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714748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10800000">
              <a:off x="5942028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10800000">
              <a:off x="6246796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 userDrawn="1"/>
        </p:nvGrpSpPr>
        <p:grpSpPr>
          <a:xfrm>
            <a:off x="457200" y="6878377"/>
            <a:ext cx="11257548" cy="201168"/>
            <a:chOff x="457200" y="-225778"/>
            <a:chExt cx="11257548" cy="201168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57200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1714748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rot="10800000">
              <a:off x="5942028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rot="10800000">
              <a:off x="6246796" y="-225778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 userDrawn="1"/>
        </p:nvGrpSpPr>
        <p:grpSpPr>
          <a:xfrm>
            <a:off x="12213436" y="476957"/>
            <a:ext cx="201168" cy="5923843"/>
            <a:chOff x="-36646" y="476957"/>
            <a:chExt cx="201168" cy="5923843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-36646" y="476957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-36646" y="6400799"/>
              <a:ext cx="201168" cy="1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>
              <a:off x="63938" y="16068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>
              <a:off x="63938" y="19116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16200000">
              <a:off x="63938" y="3164729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16200000">
              <a:off x="63938" y="3469497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16200000">
              <a:off x="63938" y="4705662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16200000">
              <a:off x="63938" y="5010430"/>
              <a:ext cx="0" cy="201168"/>
            </a:xfrm>
            <a:prstGeom prst="line">
              <a:avLst/>
            </a:prstGeom>
            <a:ln w="6350">
              <a:solidFill>
                <a:srgbClr val="71717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957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4425" cy="1143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82764"/>
            <a:ext cx="11274425" cy="41777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400800"/>
            <a:ext cx="2844059" cy="3206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fld id="{E222CBC5-2738-774A-ADDB-34E7C1F09347}" type="datetimeFigureOut">
              <a:rPr lang="en-US" smtClean="0"/>
              <a:pPr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400800"/>
            <a:ext cx="3859795" cy="3206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400800"/>
            <a:ext cx="2844059" cy="3206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fld id="{EB9ECD55-948E-A14F-976A-D77A816E8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8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66" r:id="rId6"/>
    <p:sldLayoutId id="2147483655" r:id="rId7"/>
    <p:sldLayoutId id="2147483660" r:id="rId8"/>
    <p:sldLayoutId id="2147483667" r:id="rId9"/>
    <p:sldLayoutId id="2147483661" r:id="rId10"/>
    <p:sldLayoutId id="2147483668" r:id="rId11"/>
    <p:sldLayoutId id="2147483662" r:id="rId12"/>
    <p:sldLayoutId id="2147483669" r:id="rId13"/>
    <p:sldLayoutId id="2147483665" r:id="rId14"/>
    <p:sldLayoutId id="2147483670" r:id="rId15"/>
    <p:sldLayoutId id="2147483663" r:id="rId16"/>
    <p:sldLayoutId id="2147483671" r:id="rId17"/>
    <p:sldLayoutId id="2147483664" r:id="rId18"/>
    <p:sldLayoutId id="2147483672" r:id="rId19"/>
    <p:sldLayoutId id="2147483656" r:id="rId20"/>
    <p:sldLayoutId id="2147483657" r:id="rId21"/>
    <p:sldLayoutId id="2147483658" r:id="rId22"/>
    <p:sldLayoutId id="2147483659" r:id="rId23"/>
  </p:sldLayoutIdLst>
  <p:txStyles>
    <p:titleStyle>
      <a:lvl1pPr algn="l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137160" indent="-137160" algn="l" defTabSz="457200" rtl="0" eaLnBrk="1" latinLnBrk="0" hangingPunct="1"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137160" indent="-137160" algn="l" defTabSz="457200" rtl="0" eaLnBrk="1" latinLnBrk="0" hangingPunct="1"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37160" indent="-137160" algn="l" defTabSz="457200" rtl="0" eaLnBrk="1" latinLnBrk="0" hangingPunct="1"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37160" indent="-137160" algn="l" defTabSz="457200" rtl="0" eaLnBrk="1" latinLnBrk="0" hangingPunct="1"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137160" indent="-137160" algn="l" defTabSz="457200" rtl="0" eaLnBrk="1" latinLnBrk="0" hangingPunct="1"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 rot="16200000">
            <a:off x="5088411" y="4866460"/>
            <a:ext cx="2022780" cy="103280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6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GRID</a:t>
            </a:r>
            <a:endParaRPr lang="en-US" sz="6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5351" y="3695507"/>
            <a:ext cx="5069096" cy="169711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16:9</a:t>
            </a:r>
          </a:p>
        </p:txBody>
      </p:sp>
    </p:spTree>
    <p:extLst>
      <p:ext uri="{BB962C8B-B14F-4D97-AF65-F5344CB8AC3E}">
        <p14:creationId xmlns:p14="http://schemas.microsoft.com/office/powerpoint/2010/main" val="115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Placeholder 13"/>
          <p:cNvSpPr txBox="1">
            <a:spLocks/>
          </p:cNvSpPr>
          <p:nvPr/>
        </p:nvSpPr>
        <p:spPr>
          <a:xfrm>
            <a:off x="457200" y="1456269"/>
            <a:ext cx="3549337" cy="85866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</a:p>
          <a:p>
            <a:pPr algn="l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DOLOR SIT AMET</a:t>
            </a:r>
          </a:p>
          <a:p>
            <a:pPr algn="l"/>
            <a:endParaRPr lang="en-US" sz="2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8" name="Content Placeholder 11"/>
          <p:cNvSpPr txBox="1">
            <a:spLocks/>
          </p:cNvSpPr>
          <p:nvPr/>
        </p:nvSpPr>
        <p:spPr>
          <a:xfrm>
            <a:off x="4311304" y="1490135"/>
            <a:ext cx="3549338" cy="389748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dolor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Maet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ecenas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uno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165410" y="1490135"/>
            <a:ext cx="3549338" cy="187113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ontent Placeholder 11"/>
          <p:cNvSpPr txBox="1">
            <a:spLocks/>
          </p:cNvSpPr>
          <p:nvPr/>
        </p:nvSpPr>
        <p:spPr>
          <a:xfrm>
            <a:off x="457200" y="2503311"/>
            <a:ext cx="3549338" cy="288430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dolor.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65410" y="3516489"/>
            <a:ext cx="3549338" cy="187113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2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11"/>
          <p:cNvSpPr txBox="1">
            <a:spLocks/>
          </p:cNvSpPr>
          <p:nvPr/>
        </p:nvSpPr>
        <p:spPr>
          <a:xfrm>
            <a:off x="457200" y="1490133"/>
            <a:ext cx="7403442" cy="4636029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Maecenas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  <a:p>
            <a:pPr marL="0" indent="0">
              <a:spcBef>
                <a:spcPts val="14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a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ligula.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viveria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.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hedre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</a:p>
        </p:txBody>
      </p:sp>
      <p:sp>
        <p:nvSpPr>
          <p:cNvPr id="57" name="Text Placeholder 13"/>
          <p:cNvSpPr txBox="1">
            <a:spLocks/>
          </p:cNvSpPr>
          <p:nvPr/>
        </p:nvSpPr>
        <p:spPr>
          <a:xfrm>
            <a:off x="457200" y="476250"/>
            <a:ext cx="11257548" cy="85866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 SIT AMET</a:t>
            </a:r>
          </a:p>
          <a:p>
            <a:pPr algn="l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165410" y="1490134"/>
            <a:ext cx="3549338" cy="2884308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65410" y="4529666"/>
            <a:ext cx="3549338" cy="187113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2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/>
          <p:nvPr/>
        </p:nvCxnSpPr>
        <p:spPr>
          <a:xfrm>
            <a:off x="45720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-36646" y="476957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171474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-36646" y="6400799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3043011" y="0"/>
            <a:ext cx="304768" cy="6867144"/>
            <a:chOff x="6076134" y="0"/>
            <a:chExt cx="304768" cy="6867144"/>
          </a:xfrm>
        </p:grpSpPr>
        <p:cxnSp>
          <p:nvCxnSpPr>
            <p:cNvPr id="56" name="Straight Connector 55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5933590" y="0"/>
            <a:ext cx="304768" cy="6867144"/>
            <a:chOff x="6076134" y="0"/>
            <a:chExt cx="304768" cy="6867144"/>
          </a:xfrm>
        </p:grpSpPr>
        <p:cxnSp>
          <p:nvCxnSpPr>
            <p:cNvPr id="59" name="Straight Connector 58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8824169" y="-9144"/>
            <a:ext cx="304768" cy="6867144"/>
            <a:chOff x="6076134" y="0"/>
            <a:chExt cx="304768" cy="6867144"/>
          </a:xfrm>
        </p:grpSpPr>
        <p:cxnSp>
          <p:nvCxnSpPr>
            <p:cNvPr id="62" name="Straight Connector 61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-36646" y="1081618"/>
            <a:ext cx="12225528" cy="155223"/>
            <a:chOff x="-36701" y="930205"/>
            <a:chExt cx="12225528" cy="155223"/>
          </a:xfrm>
        </p:grpSpPr>
        <p:cxnSp>
          <p:nvCxnSpPr>
            <p:cNvPr id="65" name="Straight Connector 64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-36646" y="2601384"/>
            <a:ext cx="12225528" cy="155223"/>
            <a:chOff x="-36701" y="930205"/>
            <a:chExt cx="12225528" cy="155223"/>
          </a:xfrm>
        </p:grpSpPr>
        <p:cxnSp>
          <p:nvCxnSpPr>
            <p:cNvPr id="68" name="Straight Connector 67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-36646" y="1841501"/>
            <a:ext cx="12225528" cy="155223"/>
            <a:chOff x="-36701" y="930205"/>
            <a:chExt cx="12225528" cy="155223"/>
          </a:xfrm>
        </p:grpSpPr>
        <p:cxnSp>
          <p:nvCxnSpPr>
            <p:cNvPr id="71" name="Straight Connector 70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-36646" y="3361267"/>
            <a:ext cx="12225528" cy="155223"/>
            <a:chOff x="-36701" y="930205"/>
            <a:chExt cx="12225528" cy="155223"/>
          </a:xfrm>
        </p:grpSpPr>
        <p:cxnSp>
          <p:nvCxnSpPr>
            <p:cNvPr id="74" name="Straight Connector 73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-36646" y="4881033"/>
            <a:ext cx="12225528" cy="155223"/>
            <a:chOff x="-36701" y="930205"/>
            <a:chExt cx="12225528" cy="155223"/>
          </a:xfrm>
        </p:grpSpPr>
        <p:cxnSp>
          <p:nvCxnSpPr>
            <p:cNvPr id="77" name="Straight Connector 76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-36646" y="4121150"/>
            <a:ext cx="12225528" cy="155223"/>
            <a:chOff x="-36701" y="930205"/>
            <a:chExt cx="12225528" cy="155223"/>
          </a:xfrm>
        </p:grpSpPr>
        <p:cxnSp>
          <p:nvCxnSpPr>
            <p:cNvPr id="80" name="Straight Connector 7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-36646" y="5640916"/>
            <a:ext cx="12225528" cy="155223"/>
            <a:chOff x="-36701" y="930205"/>
            <a:chExt cx="12225528" cy="155223"/>
          </a:xfrm>
        </p:grpSpPr>
        <p:cxnSp>
          <p:nvCxnSpPr>
            <p:cNvPr id="83" name="Straight Connector 8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>
                <a:solidFill>
                  <a:schemeClr val="bg1"/>
                </a:solidFill>
                <a:latin typeface="Century Gothic"/>
                <a:cs typeface="Century Gothic"/>
              </a:rPr>
              <a:t>4</a:t>
            </a:r>
            <a:endParaRPr lang="en-US" sz="20000" b="1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4048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450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6238357" y="1996722"/>
            <a:ext cx="2585811" cy="212442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Placeholder 13"/>
          <p:cNvSpPr txBox="1">
            <a:spLocks/>
          </p:cNvSpPr>
          <p:nvPr/>
        </p:nvSpPr>
        <p:spPr>
          <a:xfrm>
            <a:off x="457200" y="484013"/>
            <a:ext cx="8366969" cy="59619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</a:t>
            </a:r>
          </a:p>
          <a:p>
            <a:pPr algn="l"/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CONSECTETUR</a:t>
            </a:r>
            <a:endParaRPr lang="en-US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algn="l"/>
            <a:endParaRPr lang="en-US" sz="3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68" name="Content Placeholder 11"/>
          <p:cNvSpPr txBox="1">
            <a:spLocks/>
          </p:cNvSpPr>
          <p:nvPr/>
        </p:nvSpPr>
        <p:spPr>
          <a:xfrm>
            <a:off x="457199" y="1996725"/>
            <a:ext cx="5476390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suscipitte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lacus.</a:t>
            </a:r>
          </a:p>
          <a:p>
            <a:pPr marL="0" indent="0">
              <a:spcBef>
                <a:spcPts val="14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Vivus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discin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ligula.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9128937" y="1996723"/>
            <a:ext cx="2585811" cy="212442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ontent Placeholder 11"/>
          <p:cNvSpPr txBox="1">
            <a:spLocks/>
          </p:cNvSpPr>
          <p:nvPr/>
        </p:nvSpPr>
        <p:spPr>
          <a:xfrm>
            <a:off x="6238358" y="4266501"/>
            <a:ext cx="2585810" cy="448027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 IPSUM DOLOR SIT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92" name="Content Placeholder 11"/>
          <p:cNvSpPr txBox="1">
            <a:spLocks/>
          </p:cNvSpPr>
          <p:nvPr/>
        </p:nvSpPr>
        <p:spPr>
          <a:xfrm>
            <a:off x="9128937" y="4266501"/>
            <a:ext cx="2585810" cy="448027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 IPSUM DOLOR SIT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8050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13"/>
          <p:cNvSpPr txBox="1">
            <a:spLocks/>
          </p:cNvSpPr>
          <p:nvPr/>
        </p:nvSpPr>
        <p:spPr>
          <a:xfrm>
            <a:off x="457200" y="1912058"/>
            <a:ext cx="5476389" cy="59619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</a:t>
            </a:r>
          </a:p>
          <a:p>
            <a:pPr algn="l"/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CONSECTETUR</a:t>
            </a:r>
            <a:endParaRPr lang="en-US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algn="l"/>
            <a:endParaRPr lang="en-US" sz="3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8" name="Content Placeholder 11"/>
          <p:cNvSpPr txBox="1">
            <a:spLocks/>
          </p:cNvSpPr>
          <p:nvPr/>
        </p:nvSpPr>
        <p:spPr>
          <a:xfrm>
            <a:off x="6238358" y="1996725"/>
            <a:ext cx="5476390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suscipitte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lacus.</a:t>
            </a:r>
          </a:p>
          <a:p>
            <a:pPr marL="0" indent="0">
              <a:spcBef>
                <a:spcPts val="14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Vivus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discin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ligula. </a:t>
            </a:r>
          </a:p>
        </p:txBody>
      </p:sp>
    </p:spTree>
    <p:extLst>
      <p:ext uri="{BB962C8B-B14F-4D97-AF65-F5344CB8AC3E}">
        <p14:creationId xmlns:p14="http://schemas.microsoft.com/office/powerpoint/2010/main" val="428673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Placeholder 13"/>
          <p:cNvSpPr txBox="1">
            <a:spLocks/>
          </p:cNvSpPr>
          <p:nvPr/>
        </p:nvSpPr>
        <p:spPr>
          <a:xfrm>
            <a:off x="457199" y="485424"/>
            <a:ext cx="8366969" cy="59619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</a:t>
            </a:r>
          </a:p>
        </p:txBody>
      </p:sp>
      <p:sp>
        <p:nvSpPr>
          <p:cNvPr id="58" name="Content Placeholder 11"/>
          <p:cNvSpPr txBox="1">
            <a:spLocks/>
          </p:cNvSpPr>
          <p:nvPr/>
        </p:nvSpPr>
        <p:spPr>
          <a:xfrm>
            <a:off x="3347778" y="1996723"/>
            <a:ext cx="2585811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suscipitte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dictum.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utscelerise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liguia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utlacus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laset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</p:txBody>
      </p:sp>
      <p:sp>
        <p:nvSpPr>
          <p:cNvPr id="59" name="Content Placeholder 11"/>
          <p:cNvSpPr txBox="1">
            <a:spLocks/>
          </p:cNvSpPr>
          <p:nvPr/>
        </p:nvSpPr>
        <p:spPr>
          <a:xfrm>
            <a:off x="6238357" y="1996723"/>
            <a:ext cx="2585812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pet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utscelerise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liguia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utlacus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laset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</p:txBody>
      </p:sp>
      <p:sp>
        <p:nvSpPr>
          <p:cNvPr id="60" name="Content Placeholder 11"/>
          <p:cNvSpPr txBox="1">
            <a:spLocks/>
          </p:cNvSpPr>
          <p:nvPr/>
        </p:nvSpPr>
        <p:spPr>
          <a:xfrm>
            <a:off x="9128937" y="1996723"/>
            <a:ext cx="2585811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pet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utscelerise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liguia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utlacus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laset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832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9295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-24551" y="476957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726843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-24551" y="6400799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789453" y="-9144"/>
            <a:ext cx="304768" cy="6867144"/>
            <a:chOff x="6076134" y="0"/>
            <a:chExt cx="304768" cy="6867144"/>
          </a:xfrm>
        </p:grpSpPr>
        <p:cxnSp>
          <p:nvCxnSpPr>
            <p:cNvPr id="10" name="Straight Connector 9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9414379" y="-9144"/>
            <a:ext cx="304768" cy="6867144"/>
            <a:chOff x="6076134" y="0"/>
            <a:chExt cx="304768" cy="6867144"/>
          </a:xfrm>
        </p:grpSpPr>
        <p:cxnSp>
          <p:nvCxnSpPr>
            <p:cNvPr id="13" name="Straight Connector 12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-24551" y="997187"/>
            <a:ext cx="12225528" cy="155223"/>
            <a:chOff x="-36701" y="930205"/>
            <a:chExt cx="12225528" cy="155223"/>
          </a:xfrm>
        </p:grpSpPr>
        <p:cxnSp>
          <p:nvCxnSpPr>
            <p:cNvPr id="16" name="Straight Connector 15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-24551" y="3023543"/>
            <a:ext cx="12225528" cy="155223"/>
            <a:chOff x="-36701" y="930205"/>
            <a:chExt cx="12225528" cy="155223"/>
          </a:xfrm>
        </p:grpSpPr>
        <p:cxnSp>
          <p:nvCxnSpPr>
            <p:cNvPr id="19" name="Straight Connector 18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-24551" y="2348091"/>
            <a:ext cx="12225528" cy="155223"/>
            <a:chOff x="-36701" y="930205"/>
            <a:chExt cx="12225528" cy="155223"/>
          </a:xfrm>
        </p:grpSpPr>
        <p:cxnSp>
          <p:nvCxnSpPr>
            <p:cNvPr id="22" name="Straight Connector 21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-24551" y="3698995"/>
            <a:ext cx="12225528" cy="155223"/>
            <a:chOff x="-36701" y="930205"/>
            <a:chExt cx="12225528" cy="155223"/>
          </a:xfrm>
        </p:grpSpPr>
        <p:cxnSp>
          <p:nvCxnSpPr>
            <p:cNvPr id="25" name="Straight Connector 24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-24551" y="5049899"/>
            <a:ext cx="12225528" cy="155223"/>
            <a:chOff x="-36701" y="930205"/>
            <a:chExt cx="12225528" cy="155223"/>
          </a:xfrm>
        </p:grpSpPr>
        <p:cxnSp>
          <p:nvCxnSpPr>
            <p:cNvPr id="28" name="Straight Connector 27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-24551" y="4374447"/>
            <a:ext cx="12225528" cy="155223"/>
            <a:chOff x="-36701" y="930205"/>
            <a:chExt cx="12225528" cy="155223"/>
          </a:xfrm>
        </p:grpSpPr>
        <p:cxnSp>
          <p:nvCxnSpPr>
            <p:cNvPr id="31" name="Straight Connector 30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-24551" y="5725351"/>
            <a:ext cx="12225528" cy="155223"/>
            <a:chOff x="-36701" y="930205"/>
            <a:chExt cx="12225528" cy="155223"/>
          </a:xfrm>
        </p:grpSpPr>
        <p:cxnSp>
          <p:nvCxnSpPr>
            <p:cNvPr id="34" name="Straight Connector 33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7101916" y="-9144"/>
            <a:ext cx="304768" cy="6867144"/>
            <a:chOff x="6076134" y="0"/>
            <a:chExt cx="304768" cy="6867144"/>
          </a:xfrm>
        </p:grpSpPr>
        <p:cxnSp>
          <p:nvCxnSpPr>
            <p:cNvPr id="37" name="Straight Connector 36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476990" y="-9144"/>
            <a:ext cx="304768" cy="6867144"/>
            <a:chOff x="6076134" y="0"/>
            <a:chExt cx="304768" cy="6867144"/>
          </a:xfrm>
        </p:grpSpPr>
        <p:cxnSp>
          <p:nvCxnSpPr>
            <p:cNvPr id="40" name="Straight Connector 39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-24551" y="1672639"/>
            <a:ext cx="12225528" cy="155223"/>
            <a:chOff x="-36701" y="930205"/>
            <a:chExt cx="12225528" cy="155223"/>
          </a:xfrm>
        </p:grpSpPr>
        <p:cxnSp>
          <p:nvCxnSpPr>
            <p:cNvPr id="43" name="Straight Connector 4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5824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370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3"/>
          <p:cNvSpPr txBox="1">
            <a:spLocks/>
          </p:cNvSpPr>
          <p:nvPr/>
        </p:nvSpPr>
        <p:spPr>
          <a:xfrm>
            <a:off x="457199" y="485424"/>
            <a:ext cx="8366969" cy="59619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</a:t>
            </a:r>
          </a:p>
        </p:txBody>
      </p:sp>
      <p:sp>
        <p:nvSpPr>
          <p:cNvPr id="3" name="Content Placeholder 11"/>
          <p:cNvSpPr txBox="1">
            <a:spLocks/>
          </p:cNvSpPr>
          <p:nvPr/>
        </p:nvSpPr>
        <p:spPr>
          <a:xfrm>
            <a:off x="457199" y="1827389"/>
            <a:ext cx="4300655" cy="381352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metus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ornare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mauris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vestibulum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vitae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Phasellus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euismod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libero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Etiam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accumsan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libero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  <a:p>
            <a:pPr marL="0" indent="0">
              <a:spcBef>
                <a:spcPts val="1200"/>
              </a:spcBef>
              <a:spcAft>
                <a:spcPts val="5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Suspendisse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volutpat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venenatis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Nam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posuere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tempus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luctus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molestie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laoreet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dapibus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mi, vitae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mi. Maecenas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sem. </a:t>
            </a:r>
          </a:p>
        </p:txBody>
      </p:sp>
      <p:sp>
        <p:nvSpPr>
          <p:cNvPr id="4" name="Content Placeholder 11"/>
          <p:cNvSpPr txBox="1">
            <a:spLocks/>
          </p:cNvSpPr>
          <p:nvPr/>
        </p:nvSpPr>
        <p:spPr>
          <a:xfrm>
            <a:off x="5086989" y="1827389"/>
            <a:ext cx="4315968" cy="381352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fermentum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euismod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imperd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purus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vitae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Nam in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at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sollicitudin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lobortis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Aenean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fringilla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dolor,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120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Cras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mauris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Vestibulum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primis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luctus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posuere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cubilia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;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Vestibulum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accumsan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mauris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venenatis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malesuada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nisi, id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laoreet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sit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sit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pulvinar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Etiam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tempus,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cursus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sit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 mi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magna.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03567" y="1827389"/>
            <a:ext cx="2008994" cy="187113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11"/>
          <p:cNvSpPr txBox="1">
            <a:spLocks/>
          </p:cNvSpPr>
          <p:nvPr/>
        </p:nvSpPr>
        <p:spPr>
          <a:xfrm>
            <a:off x="9703567" y="3872441"/>
            <a:ext cx="2008994" cy="117933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fermum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euismod</a:t>
            </a:r>
            <a:endParaRPr lang="en-US" sz="9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imperdiet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9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ultrices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urna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9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purus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364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-36646" y="-9144"/>
            <a:ext cx="12225528" cy="6876288"/>
            <a:chOff x="-36646" y="-9144"/>
            <a:chExt cx="12225528" cy="687628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5720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-36646" y="476957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714748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-36646" y="6400799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-36646" y="1707446"/>
              <a:ext cx="12225528" cy="304768"/>
              <a:chOff x="-1543582" y="1707446"/>
              <a:chExt cx="12225528" cy="304768"/>
            </a:xfrm>
          </p:grpSpPr>
          <p:cxnSp>
            <p:nvCxnSpPr>
              <p:cNvPr id="12" name="Straight Connector 11"/>
              <p:cNvCxnSpPr/>
              <p:nvPr userDrawn="1"/>
            </p:nvCxnSpPr>
            <p:spPr>
              <a:xfrm rot="16200000">
                <a:off x="4569182" y="-4405318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 rot="16200000">
                <a:off x="4569182" y="-4100550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-36646" y="3265313"/>
              <a:ext cx="12225528" cy="304768"/>
              <a:chOff x="-1543582" y="1707446"/>
              <a:chExt cx="12225528" cy="304768"/>
            </a:xfrm>
          </p:grpSpPr>
          <p:cxnSp>
            <p:nvCxnSpPr>
              <p:cNvPr id="15" name="Straight Connector 14"/>
              <p:cNvCxnSpPr/>
              <p:nvPr userDrawn="1"/>
            </p:nvCxnSpPr>
            <p:spPr>
              <a:xfrm rot="16200000">
                <a:off x="4569182" y="-4405318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rot="16200000">
                <a:off x="4569182" y="-4100550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-36646" y="4806246"/>
              <a:ext cx="12225528" cy="304768"/>
              <a:chOff x="-1543582" y="1707446"/>
              <a:chExt cx="12225528" cy="304768"/>
            </a:xfrm>
          </p:grpSpPr>
          <p:cxnSp>
            <p:nvCxnSpPr>
              <p:cNvPr id="18" name="Straight Connector 17"/>
              <p:cNvCxnSpPr/>
              <p:nvPr userDrawn="1"/>
            </p:nvCxnSpPr>
            <p:spPr>
              <a:xfrm rot="16200000">
                <a:off x="4569182" y="-4405318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16200000">
                <a:off x="4569182" y="-4100550"/>
                <a:ext cx="0" cy="12225528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942028" y="0"/>
              <a:ext cx="304768" cy="6867144"/>
              <a:chOff x="6076134" y="0"/>
              <a:chExt cx="304768" cy="6867144"/>
            </a:xfrm>
          </p:grpSpPr>
          <p:cxnSp>
            <p:nvCxnSpPr>
              <p:cNvPr id="21" name="Straight Connector 20"/>
              <p:cNvCxnSpPr/>
              <p:nvPr userDrawn="1"/>
            </p:nvCxnSpPr>
            <p:spPr>
              <a:xfrm rot="10800000">
                <a:off x="6076134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>
              <a:xfrm rot="10800000">
                <a:off x="6380902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24066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3"/>
          <p:cNvSpPr txBox="1">
            <a:spLocks/>
          </p:cNvSpPr>
          <p:nvPr/>
        </p:nvSpPr>
        <p:spPr>
          <a:xfrm>
            <a:off x="457201" y="1721560"/>
            <a:ext cx="4334516" cy="3189109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</a:p>
          <a:p>
            <a:pPr algn="l"/>
            <a:r>
              <a:rPr lang="en-US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CONSECTEDIPISCIN</a:t>
            </a:r>
            <a:endParaRPr lang="en-US" sz="2500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" name="Content Placeholder 11"/>
          <p:cNvSpPr txBox="1">
            <a:spLocks/>
          </p:cNvSpPr>
          <p:nvPr/>
        </p:nvSpPr>
        <p:spPr>
          <a:xfrm>
            <a:off x="5074828" y="1823158"/>
            <a:ext cx="6658953" cy="3644191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metus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ornare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Nam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mauris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vestibulum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vitae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Phasellus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euismod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libero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Etiam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tristique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accumsan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libero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Suspendisse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volutpat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 in,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venenatis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Nam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posuere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luctus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molestie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laoreet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dapibus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mi, vitae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dolor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mi.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Maecenas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quam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sem.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sollicitudin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purus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dolor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fringilla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5560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3"/>
          <p:cNvSpPr txBox="1">
            <a:spLocks/>
          </p:cNvSpPr>
          <p:nvPr/>
        </p:nvSpPr>
        <p:spPr>
          <a:xfrm>
            <a:off x="471312" y="484013"/>
            <a:ext cx="8366969" cy="687209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</a:t>
            </a:r>
          </a:p>
          <a:p>
            <a:pPr algn="l"/>
            <a:endParaRPr lang="en-US" sz="4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504723"/>
            <a:ext cx="4312494" cy="253294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97064" y="2504723"/>
            <a:ext cx="4312494" cy="2532944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 txBox="1">
            <a:spLocks/>
          </p:cNvSpPr>
          <p:nvPr/>
        </p:nvSpPr>
        <p:spPr>
          <a:xfrm>
            <a:off x="9703567" y="2510720"/>
            <a:ext cx="2008994" cy="2526946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endParaRPr lang="en-US" sz="11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metus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Donec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nisi. </a:t>
            </a:r>
            <a:endParaRPr lang="en-US" sz="1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ornare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endParaRPr lang="en-US" sz="1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consequt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Nam </a:t>
            </a: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457200" y="5217232"/>
            <a:ext cx="4312494" cy="22965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1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 IPSUM DOLOR SIT AMET</a:t>
            </a:r>
          </a:p>
        </p:txBody>
      </p:sp>
      <p:sp>
        <p:nvSpPr>
          <p:cNvPr id="14" name="Content Placeholder 11"/>
          <p:cNvSpPr txBox="1">
            <a:spLocks/>
          </p:cNvSpPr>
          <p:nvPr/>
        </p:nvSpPr>
        <p:spPr>
          <a:xfrm>
            <a:off x="5097064" y="5217232"/>
            <a:ext cx="4312494" cy="22965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1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 IPSUM DOLOR SIT AMET</a:t>
            </a:r>
          </a:p>
        </p:txBody>
      </p:sp>
    </p:spTree>
    <p:extLst>
      <p:ext uri="{BB962C8B-B14F-4D97-AF65-F5344CB8AC3E}">
        <p14:creationId xmlns:p14="http://schemas.microsoft.com/office/powerpoint/2010/main" val="2199243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8139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-12456" y="476957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3893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-12456" y="6400799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228296" y="-9144"/>
            <a:ext cx="155222" cy="6867144"/>
            <a:chOff x="1141063" y="-9144"/>
            <a:chExt cx="155222" cy="6867144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1141063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296285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-12456" y="1334912"/>
            <a:ext cx="12225528" cy="155223"/>
            <a:chOff x="-36701" y="930205"/>
            <a:chExt cx="12225528" cy="155223"/>
          </a:xfrm>
        </p:grpSpPr>
        <p:cxnSp>
          <p:nvCxnSpPr>
            <p:cNvPr id="14" name="Straight Connector 13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-12456" y="2348089"/>
            <a:ext cx="12225528" cy="155223"/>
            <a:chOff x="-36701" y="930205"/>
            <a:chExt cx="12225528" cy="155223"/>
          </a:xfrm>
        </p:grpSpPr>
        <p:cxnSp>
          <p:nvCxnSpPr>
            <p:cNvPr id="17" name="Straight Connector 16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-12456" y="4374443"/>
            <a:ext cx="12225528" cy="155223"/>
            <a:chOff x="-36701" y="930205"/>
            <a:chExt cx="12225528" cy="155223"/>
          </a:xfrm>
        </p:grpSpPr>
        <p:cxnSp>
          <p:nvCxnSpPr>
            <p:cNvPr id="20" name="Straight Connector 1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-12456" y="5387620"/>
            <a:ext cx="12225528" cy="155223"/>
            <a:chOff x="-36701" y="930205"/>
            <a:chExt cx="12225528" cy="155223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-12456" y="3361266"/>
            <a:ext cx="12225528" cy="155223"/>
            <a:chOff x="-36701" y="930205"/>
            <a:chExt cx="12225528" cy="155223"/>
          </a:xfrm>
        </p:grpSpPr>
        <p:cxnSp>
          <p:nvCxnSpPr>
            <p:cNvPr id="26" name="Straight Connector 25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130424" y="-9144"/>
            <a:ext cx="155222" cy="6867144"/>
            <a:chOff x="1141063" y="-9144"/>
            <a:chExt cx="155222" cy="6867144"/>
          </a:xfrm>
        </p:grpSpPr>
        <p:cxnSp>
          <p:nvCxnSpPr>
            <p:cNvPr id="29" name="Straight Connector 28"/>
            <p:cNvCxnSpPr/>
            <p:nvPr userDrawn="1"/>
          </p:nvCxnSpPr>
          <p:spPr>
            <a:xfrm>
              <a:off x="1141063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1296285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032552" y="-9144"/>
            <a:ext cx="155222" cy="6867144"/>
            <a:chOff x="1141063" y="-9144"/>
            <a:chExt cx="155222" cy="6867144"/>
          </a:xfrm>
        </p:grpSpPr>
        <p:cxnSp>
          <p:nvCxnSpPr>
            <p:cNvPr id="32" name="Straight Connector 31"/>
            <p:cNvCxnSpPr/>
            <p:nvPr userDrawn="1"/>
          </p:nvCxnSpPr>
          <p:spPr>
            <a:xfrm>
              <a:off x="1141063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1296285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34680" y="-9144"/>
            <a:ext cx="155222" cy="6867144"/>
            <a:chOff x="1141063" y="-9144"/>
            <a:chExt cx="155222" cy="6867144"/>
          </a:xfrm>
        </p:grpSpPr>
        <p:cxnSp>
          <p:nvCxnSpPr>
            <p:cNvPr id="35" name="Straight Connector 34"/>
            <p:cNvCxnSpPr/>
            <p:nvPr userDrawn="1"/>
          </p:nvCxnSpPr>
          <p:spPr>
            <a:xfrm>
              <a:off x="1141063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1296285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9836808" y="-9144"/>
            <a:ext cx="155222" cy="6867144"/>
            <a:chOff x="1141063" y="-9144"/>
            <a:chExt cx="155222" cy="6867144"/>
          </a:xfrm>
        </p:grpSpPr>
        <p:cxnSp>
          <p:nvCxnSpPr>
            <p:cNvPr id="38" name="Straight Connector 37"/>
            <p:cNvCxnSpPr/>
            <p:nvPr userDrawn="1"/>
          </p:nvCxnSpPr>
          <p:spPr>
            <a:xfrm>
              <a:off x="1141063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>
              <a:off x="1296285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4048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5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13"/>
          <p:cNvSpPr txBox="1">
            <a:spLocks/>
          </p:cNvSpPr>
          <p:nvPr/>
        </p:nvSpPr>
        <p:spPr>
          <a:xfrm>
            <a:off x="457197" y="1374480"/>
            <a:ext cx="3649037" cy="1871132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</a:t>
            </a:r>
          </a:p>
          <a:p>
            <a:pPr algn="l"/>
            <a:r>
              <a:rPr lang="en-US" sz="5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IPSUM</a:t>
            </a:r>
          </a:p>
        </p:txBody>
      </p:sp>
      <p:sp>
        <p:nvSpPr>
          <p:cNvPr id="37" name="Content Placeholder 11"/>
          <p:cNvSpPr txBox="1">
            <a:spLocks/>
          </p:cNvSpPr>
          <p:nvPr/>
        </p:nvSpPr>
        <p:spPr>
          <a:xfrm>
            <a:off x="4261405" y="1483131"/>
            <a:ext cx="3649032" cy="389749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dolor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sitac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8" name="Content Placeholder 11"/>
          <p:cNvSpPr txBox="1">
            <a:spLocks/>
          </p:cNvSpPr>
          <p:nvPr/>
        </p:nvSpPr>
        <p:spPr>
          <a:xfrm>
            <a:off x="8065712" y="1483131"/>
            <a:ext cx="3648983" cy="390448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sitac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diam.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863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13"/>
          <p:cNvSpPr txBox="1">
            <a:spLocks/>
          </p:cNvSpPr>
          <p:nvPr/>
        </p:nvSpPr>
        <p:spPr>
          <a:xfrm>
            <a:off x="457197" y="1492959"/>
            <a:ext cx="5526087" cy="85513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  <a:endParaRPr lang="en-US" sz="5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8" name="Content Placeholder 11"/>
          <p:cNvSpPr txBox="1">
            <a:spLocks/>
          </p:cNvSpPr>
          <p:nvPr/>
        </p:nvSpPr>
        <p:spPr>
          <a:xfrm>
            <a:off x="457197" y="2503310"/>
            <a:ext cx="5551163" cy="187113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diam.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065712" y="476957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967842" y="476957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065712" y="2500487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9967842" y="2500487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065712" y="4532493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9967842" y="4532493"/>
            <a:ext cx="1746906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7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6163584" y="1490134"/>
            <a:ext cx="5551164" cy="3897485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 Placeholder 13"/>
          <p:cNvSpPr txBox="1">
            <a:spLocks/>
          </p:cNvSpPr>
          <p:nvPr/>
        </p:nvSpPr>
        <p:spPr>
          <a:xfrm>
            <a:off x="457197" y="1323629"/>
            <a:ext cx="5526087" cy="85513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  <a:endParaRPr lang="en-US" sz="5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4" name="Content Placeholder 11"/>
          <p:cNvSpPr txBox="1">
            <a:spLocks/>
          </p:cNvSpPr>
          <p:nvPr/>
        </p:nvSpPr>
        <p:spPr>
          <a:xfrm>
            <a:off x="457197" y="2503310"/>
            <a:ext cx="5551163" cy="187113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prette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diam.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dictumella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0290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81390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-12456" y="476957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738938" y="-9144"/>
            <a:ext cx="0" cy="6867144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-12456" y="6400799"/>
            <a:ext cx="12225473" cy="1"/>
          </a:xfrm>
          <a:prstGeom prst="line">
            <a:avLst/>
          </a:prstGeom>
          <a:ln w="12700">
            <a:solidFill>
              <a:schemeClr val="bg1">
                <a:alpha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512489" y="-9144"/>
            <a:ext cx="304768" cy="6867144"/>
            <a:chOff x="6076134" y="0"/>
            <a:chExt cx="304768" cy="6867144"/>
          </a:xfrm>
        </p:grpSpPr>
        <p:cxnSp>
          <p:nvCxnSpPr>
            <p:cNvPr id="9" name="Straight Connector 8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10293649" y="-9144"/>
            <a:ext cx="304768" cy="6867144"/>
            <a:chOff x="6076134" y="0"/>
            <a:chExt cx="304768" cy="6867144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-12456" y="997187"/>
            <a:ext cx="12225528" cy="155223"/>
            <a:chOff x="-36701" y="930205"/>
            <a:chExt cx="12225528" cy="155223"/>
          </a:xfrm>
        </p:grpSpPr>
        <p:cxnSp>
          <p:nvCxnSpPr>
            <p:cNvPr id="15" name="Straight Connector 14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-12456" y="3023543"/>
            <a:ext cx="12225528" cy="155223"/>
            <a:chOff x="-36701" y="930205"/>
            <a:chExt cx="12225528" cy="155223"/>
          </a:xfrm>
        </p:grpSpPr>
        <p:cxnSp>
          <p:nvCxnSpPr>
            <p:cNvPr id="18" name="Straight Connector 17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-12456" y="2348091"/>
            <a:ext cx="12225528" cy="155223"/>
            <a:chOff x="-36701" y="930205"/>
            <a:chExt cx="12225528" cy="155223"/>
          </a:xfrm>
        </p:grpSpPr>
        <p:cxnSp>
          <p:nvCxnSpPr>
            <p:cNvPr id="21" name="Straight Connector 20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-12456" y="3698995"/>
            <a:ext cx="12225528" cy="155223"/>
            <a:chOff x="-36701" y="930205"/>
            <a:chExt cx="12225528" cy="155223"/>
          </a:xfrm>
        </p:grpSpPr>
        <p:cxnSp>
          <p:nvCxnSpPr>
            <p:cNvPr id="24" name="Straight Connector 23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-12456" y="5049899"/>
            <a:ext cx="12225528" cy="155223"/>
            <a:chOff x="-36701" y="930205"/>
            <a:chExt cx="12225528" cy="155223"/>
          </a:xfrm>
        </p:grpSpPr>
        <p:cxnSp>
          <p:nvCxnSpPr>
            <p:cNvPr id="27" name="Straight Connector 26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-12456" y="4374447"/>
            <a:ext cx="12225528" cy="155223"/>
            <a:chOff x="-36701" y="930205"/>
            <a:chExt cx="12225528" cy="155223"/>
          </a:xfrm>
        </p:grpSpPr>
        <p:cxnSp>
          <p:nvCxnSpPr>
            <p:cNvPr id="30" name="Straight Connector 29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-12456" y="5725351"/>
            <a:ext cx="12225528" cy="155223"/>
            <a:chOff x="-36701" y="930205"/>
            <a:chExt cx="12225528" cy="155223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403069" y="-9144"/>
            <a:ext cx="304768" cy="6867144"/>
            <a:chOff x="6076134" y="0"/>
            <a:chExt cx="304768" cy="6867144"/>
          </a:xfrm>
        </p:grpSpPr>
        <p:cxnSp>
          <p:nvCxnSpPr>
            <p:cNvPr id="36" name="Straight Connector 35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621911" y="-9144"/>
            <a:ext cx="304768" cy="6867144"/>
            <a:chOff x="6076134" y="0"/>
            <a:chExt cx="304768" cy="6867144"/>
          </a:xfrm>
        </p:grpSpPr>
        <p:cxnSp>
          <p:nvCxnSpPr>
            <p:cNvPr id="39" name="Straight Connector 38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-12456" y="1672639"/>
            <a:ext cx="12225528" cy="155223"/>
            <a:chOff x="-36701" y="930205"/>
            <a:chExt cx="12225528" cy="155223"/>
          </a:xfrm>
        </p:grpSpPr>
        <p:cxnSp>
          <p:nvCxnSpPr>
            <p:cNvPr id="42" name="Straight Connector 41"/>
            <p:cNvCxnSpPr/>
            <p:nvPr userDrawn="1"/>
          </p:nvCxnSpPr>
          <p:spPr>
            <a:xfrm rot="16200000">
              <a:off x="6076063" y="-5182559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rot="16200000">
              <a:off x="6076063" y="-5027336"/>
              <a:ext cx="0" cy="12225528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957779" y="-9144"/>
            <a:ext cx="304768" cy="6867144"/>
            <a:chOff x="6076134" y="0"/>
            <a:chExt cx="304768" cy="6867144"/>
          </a:xfrm>
        </p:grpSpPr>
        <p:cxnSp>
          <p:nvCxnSpPr>
            <p:cNvPr id="45" name="Straight Connector 44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067200" y="-9144"/>
            <a:ext cx="304768" cy="6867144"/>
            <a:chOff x="6076134" y="0"/>
            <a:chExt cx="304768" cy="6867144"/>
          </a:xfrm>
        </p:grpSpPr>
        <p:cxnSp>
          <p:nvCxnSpPr>
            <p:cNvPr id="48" name="Straight Connector 47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848359" y="-9144"/>
            <a:ext cx="304768" cy="6867144"/>
            <a:chOff x="6076134" y="0"/>
            <a:chExt cx="304768" cy="6867144"/>
          </a:xfrm>
        </p:grpSpPr>
        <p:cxnSp>
          <p:nvCxnSpPr>
            <p:cNvPr id="51" name="Straight Connector 50"/>
            <p:cNvCxnSpPr/>
            <p:nvPr userDrawn="1"/>
          </p:nvCxnSpPr>
          <p:spPr>
            <a:xfrm rot="10800000">
              <a:off x="6076134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rot="10800000">
              <a:off x="6380902" y="0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2379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043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13"/>
          <p:cNvSpPr txBox="1">
            <a:spLocks/>
          </p:cNvSpPr>
          <p:nvPr/>
        </p:nvSpPr>
        <p:spPr>
          <a:xfrm>
            <a:off x="457197" y="1713192"/>
            <a:ext cx="4046679" cy="1871132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</a:p>
          <a:p>
            <a:pPr algn="l"/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CONSECTETUR</a:t>
            </a:r>
            <a:endParaRPr lang="en-US" sz="2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algn="l"/>
            <a:endParaRPr lang="en-US" sz="4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53" name="Content Placeholder 11"/>
          <p:cNvSpPr txBox="1">
            <a:spLocks/>
          </p:cNvSpPr>
          <p:nvPr/>
        </p:nvSpPr>
        <p:spPr>
          <a:xfrm>
            <a:off x="4786293" y="1848605"/>
            <a:ext cx="4018276" cy="389749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lobortis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Integer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dui.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60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porta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facilisis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interdum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pulvinar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rhoncus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132419" y="1848605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132419" y="3853598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9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99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ontent Placeholder 11"/>
          <p:cNvSpPr txBox="1">
            <a:spLocks/>
          </p:cNvSpPr>
          <p:nvPr/>
        </p:nvSpPr>
        <p:spPr>
          <a:xfrm>
            <a:off x="4786293" y="2509005"/>
            <a:ext cx="4018276" cy="389749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Suspendisse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mollis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tellus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volutpat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nisi in,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venenatis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Dolar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turpis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pien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Nam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posuere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tempus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luctus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molestie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laoreet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dapibus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mi, vitae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dolor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Morbi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mi. Maecenas sit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quam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nisi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sollicitudin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purus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nisi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malesuada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dolor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fringill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rutrum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faucibus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132419" y="2501748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ontent Placeholder 11"/>
          <p:cNvSpPr txBox="1">
            <a:spLocks/>
          </p:cNvSpPr>
          <p:nvPr/>
        </p:nvSpPr>
        <p:spPr>
          <a:xfrm>
            <a:off x="457197" y="2509005"/>
            <a:ext cx="4018276" cy="389749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lobortis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Integer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dui.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60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porta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facilisis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interdum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pulvinar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rhoncus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</p:txBody>
      </p:sp>
      <p:sp>
        <p:nvSpPr>
          <p:cNvPr id="9" name="Text Placeholder 13"/>
          <p:cNvSpPr txBox="1">
            <a:spLocks/>
          </p:cNvSpPr>
          <p:nvPr/>
        </p:nvSpPr>
        <p:spPr>
          <a:xfrm>
            <a:off x="457197" y="315883"/>
            <a:ext cx="4046679" cy="1871132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</a:p>
          <a:p>
            <a:pPr algn="l"/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CONSECTETUR</a:t>
            </a:r>
            <a:endParaRPr lang="en-US" sz="2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algn="l"/>
            <a:endParaRPr lang="en-US" sz="4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8479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6241693" y="481843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115488" y="481842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241693" y="2509005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9115488" y="2509004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241693" y="4528910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9115488" y="4528909"/>
            <a:ext cx="2584430" cy="1868307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 Placeholder 13"/>
          <p:cNvSpPr txBox="1">
            <a:spLocks/>
          </p:cNvSpPr>
          <p:nvPr/>
        </p:nvSpPr>
        <p:spPr>
          <a:xfrm>
            <a:off x="457197" y="315883"/>
            <a:ext cx="4046679" cy="1871132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</a:t>
            </a:r>
          </a:p>
          <a:p>
            <a:pPr algn="l"/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SIT CONSECTETUR</a:t>
            </a:r>
            <a:endParaRPr lang="en-US" sz="2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algn="l"/>
            <a:endParaRPr lang="en-US" sz="45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7" name="Content Placeholder 11"/>
          <p:cNvSpPr txBox="1">
            <a:spLocks/>
          </p:cNvSpPr>
          <p:nvPr/>
        </p:nvSpPr>
        <p:spPr>
          <a:xfrm>
            <a:off x="457197" y="2509005"/>
            <a:ext cx="4018276" cy="389749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Curabitur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lobortis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sit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malesuada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ultricies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feugiat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sapien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a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orci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dictum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Integer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consequat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dui.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60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mattis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pretium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sapi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quam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porta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nec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facilisis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interdum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Praesent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at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est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pulvinar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rhoncus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odio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semper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5868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11"/>
          <p:cNvSpPr txBox="1">
            <a:spLocks/>
          </p:cNvSpPr>
          <p:nvPr/>
        </p:nvSpPr>
        <p:spPr>
          <a:xfrm>
            <a:off x="457200" y="2012214"/>
            <a:ext cx="5484828" cy="411394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pelleesqe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scerise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Maecenas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a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5" name="Text Placeholder 13"/>
          <p:cNvSpPr txBox="1">
            <a:spLocks/>
          </p:cNvSpPr>
          <p:nvPr/>
        </p:nvSpPr>
        <p:spPr>
          <a:xfrm>
            <a:off x="457200" y="476250"/>
            <a:ext cx="11257548" cy="949538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200"/>
              </a:spcAft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 SIT AMET</a:t>
            </a:r>
          </a:p>
          <a:p>
            <a:pPr algn="l">
              <a:spcAft>
                <a:spcPts val="200"/>
              </a:spcAft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 ADIPISCING</a:t>
            </a:r>
          </a:p>
          <a:p>
            <a:pPr algn="l">
              <a:spcAft>
                <a:spcPts val="200"/>
              </a:spcAft>
            </a:pP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46796" y="2012214"/>
            <a:ext cx="5467952" cy="2794031"/>
          </a:xfrm>
          <a:prstGeom prst="rect">
            <a:avLst/>
          </a:prstGeom>
          <a:solidFill>
            <a:srgbClr val="E5E5E5"/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1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11"/>
          <p:cNvSpPr txBox="1">
            <a:spLocks/>
          </p:cNvSpPr>
          <p:nvPr/>
        </p:nvSpPr>
        <p:spPr>
          <a:xfrm>
            <a:off x="457200" y="2012214"/>
            <a:ext cx="5484828" cy="411394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pelleesque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scerise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Maecenas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a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ligula.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0" name="Text Placeholder 13"/>
          <p:cNvSpPr txBox="1">
            <a:spLocks/>
          </p:cNvSpPr>
          <p:nvPr/>
        </p:nvSpPr>
        <p:spPr>
          <a:xfrm>
            <a:off x="457200" y="476250"/>
            <a:ext cx="11257548" cy="949538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200"/>
              </a:spcAft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 SIT AMET</a:t>
            </a:r>
          </a:p>
          <a:p>
            <a:pPr algn="l">
              <a:spcAft>
                <a:spcPts val="200"/>
              </a:spcAft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 ADIPISCING</a:t>
            </a:r>
          </a:p>
          <a:p>
            <a:pPr algn="l">
              <a:spcAft>
                <a:spcPts val="200"/>
              </a:spcAft>
            </a:pP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1" name="Content Placeholder 11"/>
          <p:cNvSpPr txBox="1">
            <a:spLocks/>
          </p:cNvSpPr>
          <p:nvPr/>
        </p:nvSpPr>
        <p:spPr>
          <a:xfrm>
            <a:off x="6263781" y="2012214"/>
            <a:ext cx="5484828" cy="4113948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pelleesque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scerise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Maecenas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non a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felis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Vivamus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viverra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pharetra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Fusce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mi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non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justo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 ligula.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34600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13"/>
          <p:cNvSpPr txBox="1">
            <a:spLocks/>
          </p:cNvSpPr>
          <p:nvPr/>
        </p:nvSpPr>
        <p:spPr>
          <a:xfrm>
            <a:off x="457200" y="1828775"/>
            <a:ext cx="5484828" cy="2788354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200"/>
              </a:spcAft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</a:t>
            </a:r>
            <a:r>
              <a:rPr 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IPSUM</a:t>
            </a:r>
          </a:p>
          <a:p>
            <a:pPr algn="l">
              <a:spcAft>
                <a:spcPts val="200"/>
              </a:spcAft>
            </a:pP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DOLOR SIT AMET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2" name="Content Placeholder 11"/>
          <p:cNvSpPr txBox="1">
            <a:spLocks/>
          </p:cNvSpPr>
          <p:nvPr/>
        </p:nvSpPr>
        <p:spPr>
          <a:xfrm>
            <a:off x="6263781" y="1998105"/>
            <a:ext cx="5484828" cy="2788354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 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pelleesque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scerise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diam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Maecenas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1140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36646" y="-9144"/>
            <a:ext cx="12262174" cy="6876288"/>
            <a:chOff x="-36646" y="-9144"/>
            <a:chExt cx="12262174" cy="687628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5720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-36646" y="476957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714748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-36646" y="6400799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4006537" y="0"/>
              <a:ext cx="304768" cy="6867144"/>
              <a:chOff x="6076134" y="0"/>
              <a:chExt cx="304768" cy="6867144"/>
            </a:xfrm>
          </p:grpSpPr>
          <p:cxnSp>
            <p:nvCxnSpPr>
              <p:cNvPr id="35" name="Straight Connector 34"/>
              <p:cNvCxnSpPr/>
              <p:nvPr userDrawn="1"/>
            </p:nvCxnSpPr>
            <p:spPr>
              <a:xfrm rot="10800000">
                <a:off x="6076134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>
              <a:xfrm rot="10800000">
                <a:off x="6380902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/>
            <p:nvPr/>
          </p:nvCxnSpPr>
          <p:spPr>
            <a:xfrm>
              <a:off x="457200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-36646" y="476957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1714748" y="-9144"/>
              <a:ext cx="0" cy="6867144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-36646" y="6400799"/>
              <a:ext cx="12225473" cy="1"/>
            </a:xfrm>
            <a:prstGeom prst="line">
              <a:avLst/>
            </a:prstGeom>
            <a:ln w="12700">
              <a:solidFill>
                <a:schemeClr val="bg1">
                  <a:alpha val="25000"/>
                </a:schemeClr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7860642" y="0"/>
              <a:ext cx="304768" cy="6867144"/>
              <a:chOff x="6076134" y="0"/>
              <a:chExt cx="304768" cy="6867144"/>
            </a:xfrm>
          </p:grpSpPr>
          <p:cxnSp>
            <p:nvCxnSpPr>
              <p:cNvPr id="33" name="Straight Connector 32"/>
              <p:cNvCxnSpPr/>
              <p:nvPr userDrawn="1"/>
            </p:nvCxnSpPr>
            <p:spPr>
              <a:xfrm rot="10800000">
                <a:off x="6076134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 userDrawn="1"/>
            </p:nvCxnSpPr>
            <p:spPr>
              <a:xfrm rot="10800000">
                <a:off x="6380902" y="0"/>
                <a:ext cx="0" cy="6867144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0" y="1334912"/>
              <a:ext cx="12225528" cy="155223"/>
              <a:chOff x="-30550" y="1220274"/>
              <a:chExt cx="9180577" cy="155223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16200000">
                <a:off x="4559739" y="-3370015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>
                <a:off x="4559739" y="-3214792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0" y="2348089"/>
              <a:ext cx="12225528" cy="155223"/>
              <a:chOff x="-30550" y="1220274"/>
              <a:chExt cx="9180577" cy="15522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16200000">
                <a:off x="4559739" y="-3370015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>
                <a:off x="4559739" y="-3214792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0" y="3361266"/>
              <a:ext cx="12225528" cy="155223"/>
              <a:chOff x="-30550" y="1220274"/>
              <a:chExt cx="9180577" cy="155223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16200000">
                <a:off x="4559739" y="-3370015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>
                <a:off x="4559739" y="-3214792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0" y="4374443"/>
              <a:ext cx="12225528" cy="155223"/>
              <a:chOff x="-30550" y="1220274"/>
              <a:chExt cx="9180577" cy="155223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6200000">
                <a:off x="4559739" y="-3370015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>
                <a:off x="4559739" y="-3214792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0" y="5387620"/>
              <a:ext cx="12225528" cy="155223"/>
              <a:chOff x="-30550" y="1220274"/>
              <a:chExt cx="9180577" cy="155223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rot="16200000">
                <a:off x="4559739" y="-3370015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6200000">
                <a:off x="4559739" y="-3214792"/>
                <a:ext cx="0" cy="9180577"/>
              </a:xfrm>
              <a:prstGeom prst="line">
                <a:avLst/>
              </a:prstGeom>
              <a:ln w="12700">
                <a:solidFill>
                  <a:schemeClr val="bg1">
                    <a:alpha val="25000"/>
                  </a:schemeClr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Title 1"/>
          <p:cNvSpPr txBox="1">
            <a:spLocks/>
          </p:cNvSpPr>
          <p:nvPr/>
        </p:nvSpPr>
        <p:spPr>
          <a:xfrm>
            <a:off x="1991360" y="5699759"/>
            <a:ext cx="6711628" cy="6863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5500" dirty="0" smtClean="0">
                <a:solidFill>
                  <a:schemeClr val="bg1">
                    <a:lumMod val="75000"/>
                  </a:schemeClr>
                </a:solidFill>
                <a:latin typeface="Century Gothic"/>
                <a:cs typeface="Century Gothic"/>
              </a:rPr>
              <a:t>COLUMN</a:t>
            </a:r>
            <a:endParaRPr lang="en-US" sz="5500" dirty="0">
              <a:solidFill>
                <a:schemeClr val="bg1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33751" y="3856850"/>
            <a:ext cx="1903049" cy="219399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00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49892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05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13"/>
          <p:cNvSpPr txBox="1">
            <a:spLocks/>
          </p:cNvSpPr>
          <p:nvPr/>
        </p:nvSpPr>
        <p:spPr>
          <a:xfrm>
            <a:off x="457200" y="1422403"/>
            <a:ext cx="3549337" cy="85866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LOREM IPSUM DOLOR SIT</a:t>
            </a:r>
          </a:p>
          <a:p>
            <a:pPr algn="l"/>
            <a:endParaRPr lang="en-US" sz="3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7" name="Content Placeholder 11"/>
          <p:cNvSpPr txBox="1">
            <a:spLocks/>
          </p:cNvSpPr>
          <p:nvPr/>
        </p:nvSpPr>
        <p:spPr>
          <a:xfrm>
            <a:off x="4311304" y="1490135"/>
            <a:ext cx="3549338" cy="4910664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ac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dolor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Maet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ecenas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uno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38" name="Content Placeholder 11"/>
          <p:cNvSpPr txBox="1">
            <a:spLocks/>
          </p:cNvSpPr>
          <p:nvPr/>
        </p:nvSpPr>
        <p:spPr>
          <a:xfrm>
            <a:off x="8165410" y="1490135"/>
            <a:ext cx="3549338" cy="4910664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Lorem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dolor sit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amet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adipiscing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In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blandit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tempor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congue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ac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diam.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Sed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elementum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nibh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vel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tincidunt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dictum.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Nullam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nisl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hendrerit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aliquet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Nunc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gravida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egestas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ligula,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eget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eleifend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lectussette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placerat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vel.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Pellentesque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scelerise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eros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Proin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sagittis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lacus dolor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sodales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ante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suscipit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bibendum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aecenas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in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neque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iaculis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auctor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uno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vulputate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massa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Quisque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et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enim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arcu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 tempus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consectetur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rPr>
              <a:t>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0542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2608</Words>
  <Application>Microsoft Macintosh PowerPoint</Application>
  <PresentationFormat>Custom</PresentationFormat>
  <Paragraphs>336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Edelman12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Gerbino, Stephanie</dc:creator>
  <cp:lastModifiedBy>Nolan Haims</cp:lastModifiedBy>
  <cp:revision>128</cp:revision>
  <dcterms:created xsi:type="dcterms:W3CDTF">2014-03-05T03:05:56Z</dcterms:created>
  <dcterms:modified xsi:type="dcterms:W3CDTF">2014-03-27T20:40:53Z</dcterms:modified>
</cp:coreProperties>
</file>